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43" r:id="rId4"/>
    <p:sldMasterId id="2147484129" r:id="rId5"/>
    <p:sldMasterId id="2147484074" r:id="rId6"/>
  </p:sldMasterIdLst>
  <p:notesMasterIdLst>
    <p:notesMasterId r:id="rId24"/>
  </p:notesMasterIdLst>
  <p:handoutMasterIdLst>
    <p:handoutMasterId r:id="rId25"/>
  </p:handoutMasterIdLst>
  <p:sldIdLst>
    <p:sldId id="1881839143" r:id="rId7"/>
    <p:sldId id="1881839148" r:id="rId8"/>
    <p:sldId id="1881839149" r:id="rId9"/>
    <p:sldId id="1881839151" r:id="rId10"/>
    <p:sldId id="1881839152" r:id="rId11"/>
    <p:sldId id="1881839170" r:id="rId12"/>
    <p:sldId id="1881839161" r:id="rId13"/>
    <p:sldId id="2141411952" r:id="rId14"/>
    <p:sldId id="1881839165" r:id="rId15"/>
    <p:sldId id="1881839168" r:id="rId16"/>
    <p:sldId id="1881839163" r:id="rId17"/>
    <p:sldId id="1881839162" r:id="rId18"/>
    <p:sldId id="1881839159" r:id="rId19"/>
    <p:sldId id="1881839157" r:id="rId20"/>
    <p:sldId id="1881839158" r:id="rId21"/>
    <p:sldId id="1881839172" r:id="rId22"/>
    <p:sldId id="1881839169" r:id="rId23"/>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7E458B67-C412-0511-FAB3-4B17EB321652}" name="Chris Kramer" initials="CK" userId="S::Christopher.Kramer@ey.com::91898555-a6b5-4c1b-8618-941af9b6286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7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58C"/>
    <a:srgbClr val="F2F2F2"/>
    <a:srgbClr val="F6F6FA"/>
    <a:srgbClr val="C4C4CD"/>
    <a:srgbClr val="1A1A24"/>
    <a:srgbClr val="747480"/>
    <a:srgbClr val="32FFFF"/>
    <a:srgbClr val="FF00FF"/>
    <a:srgbClr val="C5FD45"/>
    <a:srgbClr val="80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7869E2-6F8B-4F14-8709-4379E3A85FEC}" v="26" dt="2024-11-07T12:54:54.0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852" autoAdjust="0"/>
  </p:normalViewPr>
  <p:slideViewPr>
    <p:cSldViewPr snapToGrid="0" snapToObjects="1" showGuides="1">
      <p:cViewPr varScale="1">
        <p:scale>
          <a:sx n="76" d="100"/>
          <a:sy n="76" d="100"/>
        </p:scale>
        <p:origin x="341" y="53"/>
      </p:cViewPr>
      <p:guideLst/>
    </p:cSldViewPr>
  </p:slideViewPr>
  <p:outlineViewPr>
    <p:cViewPr>
      <p:scale>
        <a:sx n="33" d="100"/>
        <a:sy n="33" d="100"/>
      </p:scale>
      <p:origin x="0" y="-11262"/>
    </p:cViewPr>
  </p:outlineViewPr>
  <p:notesTextViewPr>
    <p:cViewPr>
      <p:scale>
        <a:sx n="50" d="100"/>
        <a:sy n="50" d="100"/>
      </p:scale>
      <p:origin x="0" y="0"/>
    </p:cViewPr>
  </p:notesTextViewPr>
  <p:sorterViewPr>
    <p:cViewPr varScale="1">
      <p:scale>
        <a:sx n="1" d="1"/>
        <a:sy n="1" d="1"/>
      </p:scale>
      <p:origin x="0" y="0"/>
    </p:cViewPr>
  </p:sorterViewPr>
  <p:notesViewPr>
    <p:cSldViewPr snapToGrid="0" snapToObjects="1" showGuides="1">
      <p:cViewPr varScale="1">
        <p:scale>
          <a:sx n="79" d="100"/>
          <a:sy n="79" d="100"/>
        </p:scale>
        <p:origin x="2172" y="114"/>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7"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c:f>
              <c:strCache>
                <c:ptCount val="1"/>
                <c:pt idx="0">
                  <c:v>UAPA applications</c:v>
                </c:pt>
              </c:strCache>
            </c:strRef>
          </c:tx>
          <c:spPr>
            <a:solidFill>
              <a:srgbClr val="188CE5">
                <a:lumMod val="60000"/>
                <a:lumOff val="4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Sheet1!$A$3:$A$13</c:f>
              <c:strCache>
                <c:ptCount val="11"/>
                <c:pt idx="0">
                  <c:v>2012-13</c:v>
                </c:pt>
                <c:pt idx="1">
                  <c:v>2013-14</c:v>
                </c:pt>
                <c:pt idx="2">
                  <c:v>2014-15</c:v>
                </c:pt>
                <c:pt idx="3">
                  <c:v>2015-16</c:v>
                </c:pt>
                <c:pt idx="4">
                  <c:v>2016-17</c:v>
                </c:pt>
                <c:pt idx="5">
                  <c:v>2017-18</c:v>
                </c:pt>
                <c:pt idx="6">
                  <c:v>2018-19</c:v>
                </c:pt>
                <c:pt idx="7">
                  <c:v>2019-20</c:v>
                </c:pt>
                <c:pt idx="8">
                  <c:v>2020-21</c:v>
                </c:pt>
                <c:pt idx="9">
                  <c:v>2021-22</c:v>
                </c:pt>
                <c:pt idx="10">
                  <c:v>2022-23</c:v>
                </c:pt>
              </c:strCache>
            </c:strRef>
          </c:cat>
          <c:val>
            <c:numRef>
              <c:f>Sheet1!$B$3:$B$13</c:f>
              <c:numCache>
                <c:formatCode>General</c:formatCode>
                <c:ptCount val="11"/>
                <c:pt idx="0">
                  <c:v>97</c:v>
                </c:pt>
                <c:pt idx="1">
                  <c:v>175</c:v>
                </c:pt>
                <c:pt idx="2">
                  <c:v>169</c:v>
                </c:pt>
                <c:pt idx="3">
                  <c:v>113</c:v>
                </c:pt>
                <c:pt idx="4">
                  <c:v>80</c:v>
                </c:pt>
                <c:pt idx="5">
                  <c:v>121</c:v>
                </c:pt>
                <c:pt idx="6">
                  <c:v>124</c:v>
                </c:pt>
                <c:pt idx="7">
                  <c:v>76</c:v>
                </c:pt>
                <c:pt idx="8">
                  <c:v>100</c:v>
                </c:pt>
                <c:pt idx="9">
                  <c:v>39</c:v>
                </c:pt>
                <c:pt idx="10">
                  <c:v>116</c:v>
                </c:pt>
              </c:numCache>
            </c:numRef>
          </c:val>
          <c:extLst>
            <c:ext xmlns:c16="http://schemas.microsoft.com/office/drawing/2014/chart" uri="{C3380CC4-5D6E-409C-BE32-E72D297353CC}">
              <c16:uniqueId val="{00000000-CAAC-44F5-AA2F-9EBDE75463BA}"/>
            </c:ext>
          </c:extLst>
        </c:ser>
        <c:ser>
          <c:idx val="1"/>
          <c:order val="1"/>
          <c:tx>
            <c:strRef>
              <c:f>Sheet1!$C$2</c:f>
              <c:strCache>
                <c:ptCount val="1"/>
                <c:pt idx="0">
                  <c:v>BAPA applications</c:v>
                </c:pt>
              </c:strCache>
            </c:strRef>
          </c:tx>
          <c:spPr>
            <a:solidFill>
              <a:srgbClr val="750E5C">
                <a:lumMod val="60000"/>
                <a:lumOff val="4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Sheet1!$A$3:$A$13</c:f>
              <c:strCache>
                <c:ptCount val="11"/>
                <c:pt idx="0">
                  <c:v>2012-13</c:v>
                </c:pt>
                <c:pt idx="1">
                  <c:v>2013-14</c:v>
                </c:pt>
                <c:pt idx="2">
                  <c:v>2014-15</c:v>
                </c:pt>
                <c:pt idx="3">
                  <c:v>2015-16</c:v>
                </c:pt>
                <c:pt idx="4">
                  <c:v>2016-17</c:v>
                </c:pt>
                <c:pt idx="5">
                  <c:v>2017-18</c:v>
                </c:pt>
                <c:pt idx="6">
                  <c:v>2018-19</c:v>
                </c:pt>
                <c:pt idx="7">
                  <c:v>2019-20</c:v>
                </c:pt>
                <c:pt idx="8">
                  <c:v>2020-21</c:v>
                </c:pt>
                <c:pt idx="9">
                  <c:v>2021-22</c:v>
                </c:pt>
                <c:pt idx="10">
                  <c:v>2022-23</c:v>
                </c:pt>
              </c:strCache>
            </c:strRef>
          </c:cat>
          <c:val>
            <c:numRef>
              <c:f>Sheet1!$C$3:$C$13</c:f>
              <c:numCache>
                <c:formatCode>General</c:formatCode>
                <c:ptCount val="11"/>
                <c:pt idx="0">
                  <c:v>37</c:v>
                </c:pt>
                <c:pt idx="1">
                  <c:v>39</c:v>
                </c:pt>
                <c:pt idx="2">
                  <c:v>30</c:v>
                </c:pt>
                <c:pt idx="3">
                  <c:v>24</c:v>
                </c:pt>
                <c:pt idx="4">
                  <c:v>25</c:v>
                </c:pt>
                <c:pt idx="5">
                  <c:v>52</c:v>
                </c:pt>
                <c:pt idx="6">
                  <c:v>47</c:v>
                </c:pt>
                <c:pt idx="7">
                  <c:v>50</c:v>
                </c:pt>
                <c:pt idx="8">
                  <c:v>33</c:v>
                </c:pt>
                <c:pt idx="9">
                  <c:v>35</c:v>
                </c:pt>
                <c:pt idx="10">
                  <c:v>77</c:v>
                </c:pt>
              </c:numCache>
            </c:numRef>
          </c:val>
          <c:extLst>
            <c:ext xmlns:c16="http://schemas.microsoft.com/office/drawing/2014/chart" uri="{C3380CC4-5D6E-409C-BE32-E72D297353CC}">
              <c16:uniqueId val="{00000001-CAAC-44F5-AA2F-9EBDE75463BA}"/>
            </c:ext>
          </c:extLst>
        </c:ser>
        <c:dLbls>
          <c:dLblPos val="outEnd"/>
          <c:showLegendKey val="0"/>
          <c:showVal val="1"/>
          <c:showCatName val="0"/>
          <c:showSerName val="0"/>
          <c:showPercent val="0"/>
          <c:showBubbleSize val="0"/>
        </c:dLbls>
        <c:gapWidth val="219"/>
        <c:overlap val="-27"/>
        <c:axId val="417680672"/>
        <c:axId val="417682472"/>
      </c:barChart>
      <c:catAx>
        <c:axId val="417680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417682472"/>
        <c:crosses val="autoZero"/>
        <c:auto val="1"/>
        <c:lblAlgn val="ctr"/>
        <c:lblOffset val="100"/>
        <c:noMultiLvlLbl val="0"/>
      </c:catAx>
      <c:valAx>
        <c:axId val="4176824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4176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rgbClr val="1A1A24">
          <a:lumMod val="10000"/>
          <a:lumOff val="90000"/>
        </a:srgbClr>
      </a:solidFill>
    </a:ln>
    <a:effectLst/>
  </c:spPr>
  <c:txPr>
    <a:bodyPr/>
    <a:lstStyle/>
    <a:p>
      <a:pPr>
        <a:defRPr sz="12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1" i="0" u="none" strike="noStrike" kern="1200" spc="0" baseline="0">
                <a:solidFill>
                  <a:schemeClr val="bg2"/>
                </a:solidFill>
                <a:latin typeface="+mn-lt"/>
                <a:ea typeface="+mn-ea"/>
                <a:cs typeface="+mn-cs"/>
              </a:defRPr>
            </a:pPr>
            <a:r>
              <a:rPr lang="en-IN" sz="1050" b="1"/>
              <a:t>Total no. of APAs</a:t>
            </a:r>
          </a:p>
        </c:rich>
      </c:tx>
      <c:layout>
        <c:manualLayout>
          <c:xMode val="edge"/>
          <c:yMode val="edge"/>
          <c:x val="0.41551336328348604"/>
          <c:y val="9.7675478258431273E-2"/>
        </c:manualLayout>
      </c:layout>
      <c:overlay val="0"/>
      <c:spPr>
        <a:noFill/>
        <a:ln>
          <a:noFill/>
        </a:ln>
        <a:effectLst/>
      </c:spPr>
      <c:txPr>
        <a:bodyPr rot="0" spcFirstLastPara="1" vertOverflow="ellipsis" vert="horz" wrap="square" anchor="ctr" anchorCtr="1"/>
        <a:lstStyle/>
        <a:p>
          <a:pPr>
            <a:defRPr sz="1050" b="1" i="0" u="none" strike="noStrike" kern="1200" spc="0" baseline="0">
              <a:solidFill>
                <a:schemeClr val="bg2"/>
              </a:solidFill>
              <a:latin typeface="+mn-lt"/>
              <a:ea typeface="+mn-ea"/>
              <a:cs typeface="+mn-cs"/>
            </a:defRPr>
          </a:pPr>
          <a:endParaRPr lang="en-US"/>
        </a:p>
      </c:txPr>
    </c:title>
    <c:autoTitleDeleted val="0"/>
    <c:plotArea>
      <c:layout>
        <c:manualLayout>
          <c:layoutTarget val="inner"/>
          <c:xMode val="edge"/>
          <c:yMode val="edge"/>
          <c:x val="3.8701773649353087E-2"/>
          <c:y val="0.13695400952398501"/>
          <c:w val="0.91002677408755128"/>
          <c:h val="0.51163004230643139"/>
        </c:manualLayout>
      </c:layout>
      <c:barChart>
        <c:barDir val="col"/>
        <c:grouping val="clustered"/>
        <c:varyColors val="0"/>
        <c:ser>
          <c:idx val="0"/>
          <c:order val="0"/>
          <c:tx>
            <c:strRef>
              <c:f>Sheet1!$B$1</c:f>
              <c:strCache>
                <c:ptCount val="1"/>
                <c:pt idx="0">
                  <c:v>Total</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UAPAs filed</c:v>
                </c:pt>
                <c:pt idx="1">
                  <c:v>BAPAs filed</c:v>
                </c:pt>
                <c:pt idx="2">
                  <c:v>UAPAs signed</c:v>
                </c:pt>
                <c:pt idx="3">
                  <c:v>BAPAs signed</c:v>
                </c:pt>
              </c:strCache>
            </c:strRef>
          </c:cat>
          <c:val>
            <c:numRef>
              <c:f>Sheet1!$B$2:$B$5</c:f>
              <c:numCache>
                <c:formatCode>General</c:formatCode>
                <c:ptCount val="4"/>
                <c:pt idx="0">
                  <c:v>1210</c:v>
                </c:pt>
                <c:pt idx="1">
                  <c:v>449</c:v>
                </c:pt>
                <c:pt idx="2">
                  <c:v>506</c:v>
                </c:pt>
                <c:pt idx="3">
                  <c:v>135</c:v>
                </c:pt>
              </c:numCache>
            </c:numRef>
          </c:val>
          <c:extLst>
            <c:ext xmlns:c16="http://schemas.microsoft.com/office/drawing/2014/chart" uri="{C3380CC4-5D6E-409C-BE32-E72D297353CC}">
              <c16:uniqueId val="{00000000-DFE5-4888-A325-06F7296387ED}"/>
            </c:ext>
          </c:extLst>
        </c:ser>
        <c:dLbls>
          <c:showLegendKey val="0"/>
          <c:showVal val="0"/>
          <c:showCatName val="0"/>
          <c:showSerName val="0"/>
          <c:showPercent val="0"/>
          <c:showBubbleSize val="0"/>
        </c:dLbls>
        <c:gapWidth val="219"/>
        <c:overlap val="-27"/>
        <c:axId val="1673791680"/>
        <c:axId val="1673790848"/>
      </c:barChart>
      <c:catAx>
        <c:axId val="1673791680"/>
        <c:scaling>
          <c:orientation val="minMax"/>
        </c:scaling>
        <c:delete val="0"/>
        <c:axPos val="b"/>
        <c:numFmt formatCode="General" sourceLinked="1"/>
        <c:majorTickMark val="none"/>
        <c:minorTickMark val="none"/>
        <c:tickLblPos val="nextTo"/>
        <c:spPr>
          <a:noFill/>
          <a:ln w="9525" cap="flat" cmpd="sng" algn="ctr">
            <a:solidFill>
              <a:schemeClr val="bg1">
                <a:lumMod val="10000"/>
                <a:lumOff val="90000"/>
              </a:schemeClr>
            </a:solidFill>
            <a:round/>
          </a:ln>
          <a:effectLst/>
        </c:spPr>
        <c:txPr>
          <a:bodyPr rot="-60000000" spcFirstLastPara="1" vertOverflow="ellipsis" vert="horz" wrap="square" anchor="ctr" anchorCtr="1"/>
          <a:lstStyle/>
          <a:p>
            <a:pPr>
              <a:defRPr sz="1050" b="0" i="0" u="none" strike="noStrike" kern="1200" baseline="0">
                <a:solidFill>
                  <a:schemeClr val="bg2"/>
                </a:solidFill>
                <a:latin typeface="+mn-lt"/>
                <a:ea typeface="+mn-ea"/>
                <a:cs typeface="+mn-cs"/>
              </a:defRPr>
            </a:pPr>
            <a:endParaRPr lang="en-US"/>
          </a:p>
        </c:txPr>
        <c:crossAx val="1673790848"/>
        <c:crosses val="autoZero"/>
        <c:auto val="1"/>
        <c:lblAlgn val="ctr"/>
        <c:lblOffset val="100"/>
        <c:noMultiLvlLbl val="0"/>
      </c:catAx>
      <c:valAx>
        <c:axId val="167379084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673791680"/>
        <c:crosses val="autoZero"/>
        <c:crossBetween val="between"/>
      </c:valAx>
      <c:spPr>
        <a:noFill/>
        <a:ln>
          <a:noFill/>
        </a:ln>
        <a:effectLst/>
      </c:spPr>
    </c:plotArea>
    <c:legend>
      <c:legendPos val="b"/>
      <c:layout>
        <c:manualLayout>
          <c:xMode val="edge"/>
          <c:yMode val="edge"/>
          <c:x val="0.39297565812035462"/>
          <c:y val="0.83666395307381802"/>
          <c:w val="0.14160366435437485"/>
          <c:h val="6.9944512518796104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bg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10000"/>
          <a:lumOff val="90000"/>
        </a:schemeClr>
      </a:solidFill>
    </a:ln>
    <a:effectLst/>
  </c:spPr>
  <c:txPr>
    <a:bodyPr/>
    <a:lstStyle/>
    <a:p>
      <a:pPr>
        <a:defRPr sz="1050">
          <a:solidFill>
            <a:schemeClr val="bg2"/>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GB" dirty="0">
              <a:latin typeface="Arial" pitchFamily="34" charset="0"/>
            </a:endParaRPr>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75A85089-C692-4DEA-AC49-04CF34D4FE14}" type="datetimeFigureOut">
              <a:rPr lang="en-GB" smtClean="0">
                <a:latin typeface="Arial" pitchFamily="34" charset="0"/>
              </a:rPr>
              <a:pPr/>
              <a:t>14/11/2025</a:t>
            </a:fld>
            <a:endParaRPr lang="en-GB" dirty="0">
              <a:latin typeface="Arial" pitchFamily="34" charset="0"/>
            </a:endParaRPr>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GB" dirty="0">
              <a:latin typeface="Arial" pitchFamily="34" charset="0"/>
            </a:endParaRPr>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D3A5C721-4BB5-4DB6-AD65-4BA2A62B05B6}" type="slidenum">
              <a:rPr lang="en-GB" smtClean="0">
                <a:latin typeface="Arial" pitchFamily="34" charset="0"/>
              </a:rPr>
              <a:pPr/>
              <a:t>‹#›</a:t>
            </a:fld>
            <a:endParaRPr lang="en-GB" dirty="0">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atin typeface="Arial" pitchFamily="34" charset="0"/>
              </a:defRPr>
            </a:lvl1pPr>
          </a:lstStyle>
          <a:p>
            <a:endParaRPr lang="en-GB" dirty="0"/>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atin typeface="Arial" pitchFamily="34" charset="0"/>
              </a:defRPr>
            </a:lvl1pPr>
          </a:lstStyle>
          <a:p>
            <a:fld id="{8045EBA9-A28D-4849-BFEA-AA04F6A21B63}" type="datetimeFigureOut">
              <a:rPr lang="en-GB" smtClean="0"/>
              <a:pPr/>
              <a:t>14/11/2025</a:t>
            </a:fld>
            <a:endParaRPr lang="en-GB" dirty="0"/>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2492" tIns="46246" rIns="92492" bIns="46246" rtlCol="0" anchor="ctr"/>
          <a:lstStyle/>
          <a:p>
            <a:endParaRPr lang="en-GB" dirty="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atin typeface="Arial" pitchFamily="34" charset="0"/>
              </a:defRPr>
            </a:lvl1pPr>
          </a:lstStyle>
          <a:p>
            <a:endParaRPr lang="en-GB" dirty="0"/>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atin typeface="Arial" pitchFamily="34" charset="0"/>
              </a:defRPr>
            </a:lvl1pPr>
          </a:lstStyle>
          <a:p>
            <a:fld id="{5B43D19E-BFDB-4C92-8EDD-32EDDA8F41DF}" type="slidenum">
              <a:rPr lang="en-GB" smtClean="0"/>
              <a:pPr/>
              <a:t>‹#›</a:t>
            </a:fld>
            <a:endParaRPr lang="en-GB" dirty="0"/>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B43D19E-BFDB-4C92-8EDD-32EDDA8F41DF}" type="slidenum">
              <a:rPr lang="en-GB" smtClean="0"/>
              <a:pPr/>
              <a:t>1</a:t>
            </a:fld>
            <a:endParaRPr lang="en-GB" dirty="0"/>
          </a:p>
        </p:txBody>
      </p:sp>
    </p:spTree>
    <p:extLst>
      <p:ext uri="{BB962C8B-B14F-4D97-AF65-F5344CB8AC3E}">
        <p14:creationId xmlns:p14="http://schemas.microsoft.com/office/powerpoint/2010/main" val="2299368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3826" y="369888"/>
            <a:ext cx="11224800" cy="470898"/>
          </a:xfrm>
        </p:spPr>
        <p:txBody>
          <a:bodyPr/>
          <a:lstStyle/>
          <a:p>
            <a:r>
              <a:rPr lang="en-US"/>
              <a:t>Click to edit Master title style</a:t>
            </a:r>
          </a:p>
        </p:txBody>
      </p:sp>
      <p:sp>
        <p:nvSpPr>
          <p:cNvPr id="14" name="Content Placeholder">
            <a:extLst>
              <a:ext uri="{FF2B5EF4-FFF2-40B4-BE49-F238E27FC236}">
                <a16:creationId xmlns:a16="http://schemas.microsoft.com/office/drawing/2014/main" id="{A5EED3AD-188C-E954-617B-9CB9E1BA8A14}"/>
              </a:ext>
            </a:extLst>
          </p:cNvPr>
          <p:cNvSpPr>
            <a:spLocks noGrp="1"/>
          </p:cNvSpPr>
          <p:nvPr>
            <p:ph sz="quarter" idx="16"/>
          </p:nvPr>
        </p:nvSpPr>
        <p:spPr>
          <a:xfrm>
            <a:off x="485521" y="1411287"/>
            <a:ext cx="11224800" cy="4638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6ABEF5EE-C1B0-CB56-30BC-F2EA02D0DD7E}"/>
              </a:ext>
            </a:extLst>
          </p:cNvPr>
          <p:cNvSpPr>
            <a:spLocks noGrp="1"/>
          </p:cNvSpPr>
          <p:nvPr>
            <p:ph type="dt" sz="half" idx="17"/>
          </p:nvPr>
        </p:nvSpPr>
        <p:spPr/>
        <p:txBody>
          <a:bodyPr/>
          <a:lstStyle/>
          <a:p>
            <a:fld id="{29FA99B0-B185-4307-B887-7F8CF6804B54}" type="datetime1">
              <a:rPr lang="en-US" smtClean="0"/>
              <a:t>11/14/2025</a:t>
            </a:fld>
            <a:endParaRPr lang="en-US" dirty="0"/>
          </a:p>
        </p:txBody>
      </p:sp>
      <p:sp>
        <p:nvSpPr>
          <p:cNvPr id="8" name="Footer Placeholder 7">
            <a:extLst>
              <a:ext uri="{FF2B5EF4-FFF2-40B4-BE49-F238E27FC236}">
                <a16:creationId xmlns:a16="http://schemas.microsoft.com/office/drawing/2014/main" id="{E539B410-713F-D002-C7AD-50375ABC034D}"/>
              </a:ext>
            </a:extLst>
          </p:cNvPr>
          <p:cNvSpPr>
            <a:spLocks noGrp="1"/>
          </p:cNvSpPr>
          <p:nvPr>
            <p:ph type="ftr" sz="quarter" idx="18"/>
          </p:nvPr>
        </p:nvSpPr>
        <p:spPr/>
        <p:txBody>
          <a:bodyPr/>
          <a:lstStyle/>
          <a:p>
            <a:r>
              <a:rPr lang="en-US"/>
              <a:t>Insert footer text here</a:t>
            </a:r>
          </a:p>
        </p:txBody>
      </p:sp>
      <p:sp>
        <p:nvSpPr>
          <p:cNvPr id="9" name="Slide Number Placeholder 8">
            <a:extLst>
              <a:ext uri="{FF2B5EF4-FFF2-40B4-BE49-F238E27FC236}">
                <a16:creationId xmlns:a16="http://schemas.microsoft.com/office/drawing/2014/main" id="{24877F87-1E81-7C70-C23C-765CF083A38E}"/>
              </a:ext>
            </a:extLst>
          </p:cNvPr>
          <p:cNvSpPr>
            <a:spLocks noGrp="1"/>
          </p:cNvSpPr>
          <p:nvPr>
            <p:ph type="sldNum" sz="quarter" idx="19"/>
          </p:nvPr>
        </p:nvSpPr>
        <p:spPr/>
        <p:txBody>
          <a:bodyPr/>
          <a:lstStyle/>
          <a:p>
            <a:fld id="{F1BC30E3-FFE5-4B91-AA19-87A149EBB9EE}" type="slidenum">
              <a:rPr lang="en-GB" smtClean="0"/>
              <a:pPr/>
              <a:t>‹#›</a:t>
            </a:fld>
            <a:endParaRPr lang="en-GB" dirty="0"/>
          </a:p>
        </p:txBody>
      </p:sp>
      <p:sp>
        <p:nvSpPr>
          <p:cNvPr id="3" name="Highlight line 1">
            <a:extLst>
              <a:ext uri="{FF2B5EF4-FFF2-40B4-BE49-F238E27FC236}">
                <a16:creationId xmlns:a16="http://schemas.microsoft.com/office/drawing/2014/main" id="{F851C8EF-1338-D82C-0A79-D82F19A8A652}"/>
              </a:ext>
            </a:extLst>
          </p:cNvPr>
          <p:cNvSpPr>
            <a:spLocks noGrp="1"/>
          </p:cNvSpPr>
          <p:nvPr>
            <p:ph type="dgm" sz="quarter" idx="15" hasCustomPrompt="1"/>
          </p:nvPr>
        </p:nvSpPr>
        <p:spPr>
          <a:xfrm>
            <a:off x="483827" y="1209871"/>
            <a:ext cx="11224800" cy="36000"/>
          </a:xfrm>
          <a:solidFill>
            <a:schemeClr val="tx2"/>
          </a:solidFill>
        </p:spPr>
        <p:txBody>
          <a:bodyPr/>
          <a:lstStyle>
            <a:lvl1pPr marL="0" indent="0">
              <a:buNone/>
              <a:defRPr sz="800"/>
            </a:lvl1pPr>
          </a:lstStyle>
          <a:p>
            <a:r>
              <a:rPr lang="en-US" dirty="0"/>
              <a:t> </a:t>
            </a:r>
          </a:p>
        </p:txBody>
      </p:sp>
    </p:spTree>
    <p:extLst>
      <p:ext uri="{BB962C8B-B14F-4D97-AF65-F5344CB8AC3E}">
        <p14:creationId xmlns:p14="http://schemas.microsoft.com/office/powerpoint/2010/main" val="2027650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without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E523-7B3C-8783-DFC0-18E1AA2D88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96FD95-0C81-8816-F6A7-13708A804C91}"/>
              </a:ext>
            </a:extLst>
          </p:cNvPr>
          <p:cNvSpPr>
            <a:spLocks noGrp="1"/>
          </p:cNvSpPr>
          <p:nvPr>
            <p:ph type="dt" sz="half" idx="10"/>
          </p:nvPr>
        </p:nvSpPr>
        <p:spPr/>
        <p:txBody>
          <a:bodyPr/>
          <a:lstStyle/>
          <a:p>
            <a:fld id="{5FFBBA77-DA35-4464-9F7B-7F2934A3F55E}" type="datetime1">
              <a:rPr lang="en-US" smtClean="0"/>
              <a:t>11/14/2025</a:t>
            </a:fld>
            <a:endParaRPr lang="en-US"/>
          </a:p>
        </p:txBody>
      </p:sp>
      <p:sp>
        <p:nvSpPr>
          <p:cNvPr id="4" name="Footer Placeholder 3">
            <a:extLst>
              <a:ext uri="{FF2B5EF4-FFF2-40B4-BE49-F238E27FC236}">
                <a16:creationId xmlns:a16="http://schemas.microsoft.com/office/drawing/2014/main" id="{434B0C7E-A414-4EA6-7DAD-5068A7AE4E81}"/>
              </a:ext>
            </a:extLst>
          </p:cNvPr>
          <p:cNvSpPr>
            <a:spLocks noGrp="1"/>
          </p:cNvSpPr>
          <p:nvPr>
            <p:ph type="ftr" sz="quarter" idx="11"/>
          </p:nvPr>
        </p:nvSpPr>
        <p:spPr/>
        <p:txBody>
          <a:bodyPr/>
          <a:lstStyle/>
          <a:p>
            <a:r>
              <a:rPr lang="en-US"/>
              <a:t>Insert footer text here</a:t>
            </a:r>
          </a:p>
        </p:txBody>
      </p:sp>
      <p:sp>
        <p:nvSpPr>
          <p:cNvPr id="5" name="Slide Number Placeholder 4">
            <a:extLst>
              <a:ext uri="{FF2B5EF4-FFF2-40B4-BE49-F238E27FC236}">
                <a16:creationId xmlns:a16="http://schemas.microsoft.com/office/drawing/2014/main" id="{830298F4-310D-68C0-AA7E-8C7FA83AB2EE}"/>
              </a:ext>
            </a:extLst>
          </p:cNvPr>
          <p:cNvSpPr>
            <a:spLocks noGrp="1"/>
          </p:cNvSpPr>
          <p:nvPr>
            <p:ph type="sldNum" sz="quarter" idx="12"/>
          </p:nvPr>
        </p:nvSpPr>
        <p:spPr/>
        <p:txBody>
          <a:bodyPr/>
          <a:lstStyle/>
          <a:p>
            <a:fld id="{94FCA0F3-9F3A-694B-99BB-0E592A797735}" type="slidenum">
              <a:rPr lang="en-US" smtClean="0"/>
              <a:t>‹#›</a:t>
            </a:fld>
            <a:endParaRPr lang="en-US"/>
          </a:p>
        </p:txBody>
      </p:sp>
    </p:spTree>
    <p:extLst>
      <p:ext uri="{BB962C8B-B14F-4D97-AF65-F5344CB8AC3E}">
        <p14:creationId xmlns:p14="http://schemas.microsoft.com/office/powerpoint/2010/main" val="308200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4" name="Date Placeholder 3">
            <a:extLst>
              <a:ext uri="{FF2B5EF4-FFF2-40B4-BE49-F238E27FC236}">
                <a16:creationId xmlns:a16="http://schemas.microsoft.com/office/drawing/2014/main" id="{C2E28B2B-ED84-D8B9-C6E0-AF4BC1706BD2}"/>
              </a:ext>
            </a:extLst>
          </p:cNvPr>
          <p:cNvSpPr>
            <a:spLocks noGrp="1"/>
          </p:cNvSpPr>
          <p:nvPr>
            <p:ph type="dt" sz="half" idx="17"/>
          </p:nvPr>
        </p:nvSpPr>
        <p:spPr>
          <a:xfrm>
            <a:off x="636031" y="6376060"/>
            <a:ext cx="1275686" cy="123111"/>
          </a:xfrm>
        </p:spPr>
        <p:txBody>
          <a:bodyPr/>
          <a:lstStyle/>
          <a:p>
            <a:fld id="{BF8FD6AB-0301-48F6-85BC-3EC7EC59DA28}" type="datetime1">
              <a:rPr lang="en-US" smtClean="0"/>
              <a:t>11/14/2025</a:t>
            </a:fld>
            <a:endParaRPr lang="en-US" dirty="0"/>
          </a:p>
        </p:txBody>
      </p:sp>
      <p:sp>
        <p:nvSpPr>
          <p:cNvPr id="6" name="Slide Number Placeholder 5">
            <a:extLst>
              <a:ext uri="{FF2B5EF4-FFF2-40B4-BE49-F238E27FC236}">
                <a16:creationId xmlns:a16="http://schemas.microsoft.com/office/drawing/2014/main" id="{6A1C081B-AFD3-2CFE-BC00-E7A72056889B}"/>
              </a:ext>
            </a:extLst>
          </p:cNvPr>
          <p:cNvSpPr>
            <a:spLocks noGrp="1"/>
          </p:cNvSpPr>
          <p:nvPr>
            <p:ph type="sldNum" sz="quarter" idx="19"/>
          </p:nvPr>
        </p:nvSpPr>
        <p:spPr>
          <a:xfrm>
            <a:off x="126933" y="6376060"/>
            <a:ext cx="509098" cy="123111"/>
          </a:xfrm>
        </p:spPr>
        <p:txBody>
          <a:bodyPr/>
          <a:lstStyle/>
          <a:p>
            <a:fld id="{F1BC30E3-FFE5-4B91-AA19-87A149EBB9EE}" type="slidenum">
              <a:rPr lang="en-GB" smtClean="0"/>
              <a:pPr/>
              <a:t>‹#›</a:t>
            </a:fld>
            <a:endParaRPr lang="en-GB" dirty="0"/>
          </a:p>
        </p:txBody>
      </p:sp>
      <p:sp>
        <p:nvSpPr>
          <p:cNvPr id="8" name="Rectangle 7">
            <a:extLst>
              <a:ext uri="{FF2B5EF4-FFF2-40B4-BE49-F238E27FC236}">
                <a16:creationId xmlns:a16="http://schemas.microsoft.com/office/drawing/2014/main" id="{AD49D911-5856-8A78-4A68-EAF1B59A5DD8}"/>
              </a:ext>
            </a:extLst>
          </p:cNvPr>
          <p:cNvSpPr/>
          <p:nvPr userDrawn="1"/>
        </p:nvSpPr>
        <p:spPr>
          <a:xfrm>
            <a:off x="0" y="0"/>
            <a:ext cx="12192000" cy="45719"/>
          </a:xfrm>
          <a:prstGeom prst="rect">
            <a:avLst/>
          </a:prstGeom>
          <a:solidFill>
            <a:schemeClr val="bg1">
              <a:lumMod val="10000"/>
              <a:lumOff val="90000"/>
            </a:schemeClr>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sp>
        <p:nvSpPr>
          <p:cNvPr id="3" name="Rectangle 2">
            <a:extLst>
              <a:ext uri="{FF2B5EF4-FFF2-40B4-BE49-F238E27FC236}">
                <a16:creationId xmlns:a16="http://schemas.microsoft.com/office/drawing/2014/main" id="{59AF68B8-E947-0128-68C2-7798C2D9338D}"/>
              </a:ext>
            </a:extLst>
          </p:cNvPr>
          <p:cNvSpPr/>
          <p:nvPr userDrawn="1"/>
        </p:nvSpPr>
        <p:spPr>
          <a:xfrm>
            <a:off x="0" y="6812281"/>
            <a:ext cx="12192000" cy="45719"/>
          </a:xfrm>
          <a:prstGeom prst="rect">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sp>
        <p:nvSpPr>
          <p:cNvPr id="10" name="Rectangle: Top Corners Rounded 9">
            <a:extLst>
              <a:ext uri="{FF2B5EF4-FFF2-40B4-BE49-F238E27FC236}">
                <a16:creationId xmlns:a16="http://schemas.microsoft.com/office/drawing/2014/main" id="{4E599CE0-2DB0-C08A-7E31-9F7BF51DB1DA}"/>
              </a:ext>
            </a:extLst>
          </p:cNvPr>
          <p:cNvSpPr/>
          <p:nvPr userDrawn="1"/>
        </p:nvSpPr>
        <p:spPr>
          <a:xfrm rot="5400000">
            <a:off x="1126002" y="5503732"/>
            <a:ext cx="191796" cy="1867769"/>
          </a:xfrm>
          <a:prstGeom prst="round2SameRect">
            <a:avLst>
              <a:gd name="adj1" fmla="val 50000"/>
              <a:gd name="adj2" fmla="val 0"/>
            </a:avLst>
          </a:prstGeom>
          <a:solidFill>
            <a:schemeClr val="bg1">
              <a:lumMod val="50000"/>
              <a:lumOff val="5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6" name="Rectangle: Top Corners Rounded 15">
            <a:extLst>
              <a:ext uri="{FF2B5EF4-FFF2-40B4-BE49-F238E27FC236}">
                <a16:creationId xmlns:a16="http://schemas.microsoft.com/office/drawing/2014/main" id="{DA76E78D-D9F8-359F-672C-4FF114C8B18E}"/>
              </a:ext>
            </a:extLst>
          </p:cNvPr>
          <p:cNvSpPr/>
          <p:nvPr userDrawn="1"/>
        </p:nvSpPr>
        <p:spPr>
          <a:xfrm rot="5400000">
            <a:off x="321904" y="6017582"/>
            <a:ext cx="196258" cy="840066"/>
          </a:xfrm>
          <a:prstGeom prst="round2SameRect">
            <a:avLst>
              <a:gd name="adj1" fmla="val 50000"/>
              <a:gd name="adj2" fmla="val 0"/>
            </a:avLst>
          </a:prstGeom>
          <a:solidFill>
            <a:schemeClr val="tx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9" name="Slide Number Placeholder 4">
            <a:extLst>
              <a:ext uri="{FF2B5EF4-FFF2-40B4-BE49-F238E27FC236}">
                <a16:creationId xmlns:a16="http://schemas.microsoft.com/office/drawing/2014/main" id="{EE428232-FE84-A423-88BB-9FEA51D5A6CF}"/>
              </a:ext>
            </a:extLst>
          </p:cNvPr>
          <p:cNvSpPr txBox="1">
            <a:spLocks/>
          </p:cNvSpPr>
          <p:nvPr userDrawn="1"/>
        </p:nvSpPr>
        <p:spPr>
          <a:xfrm>
            <a:off x="250786" y="6347615"/>
            <a:ext cx="426720" cy="180000"/>
          </a:xfrm>
          <a:prstGeom prst="rect">
            <a:avLst/>
          </a:prstGeom>
        </p:spPr>
        <p:txBody>
          <a:bodyPr lIns="0" tIns="0" rIns="0" bIns="0" anchor="ctr"/>
          <a:lstStyle>
            <a:defPPr>
              <a:defRPr lang="en-US"/>
            </a:defPPr>
            <a:lvl1pPr>
              <a:defRPr sz="800">
                <a:solidFill>
                  <a:schemeClr val="bg1"/>
                </a:solidFill>
                <a:latin typeface="EYInterstate" panose="0200050302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en-GB" dirty="0"/>
              <a:t>Page </a:t>
            </a:r>
            <a:fld id="{D5B76411-544C-4F9A-8EDE-9EEB2BD21F95}" type="slidenum">
              <a:rPr lang="en-IN" smtClean="0"/>
              <a:pPr lvl="0" algn="l"/>
              <a:t>‹#›</a:t>
            </a:fld>
            <a:endParaRPr dirty="0"/>
          </a:p>
        </p:txBody>
      </p:sp>
      <p:sp>
        <p:nvSpPr>
          <p:cNvPr id="20" name="Date Placeholder 1">
            <a:extLst>
              <a:ext uri="{FF2B5EF4-FFF2-40B4-BE49-F238E27FC236}">
                <a16:creationId xmlns:a16="http://schemas.microsoft.com/office/drawing/2014/main" id="{6B1B330C-6656-789C-F8E0-5E6804B434FC}"/>
              </a:ext>
            </a:extLst>
          </p:cNvPr>
          <p:cNvSpPr txBox="1">
            <a:spLocks/>
          </p:cNvSpPr>
          <p:nvPr userDrawn="1"/>
        </p:nvSpPr>
        <p:spPr>
          <a:xfrm>
            <a:off x="982858" y="6340281"/>
            <a:ext cx="1047197" cy="194669"/>
          </a:xfrm>
          <a:prstGeom prst="rect">
            <a:avLst/>
          </a:prstGeom>
        </p:spPr>
        <p:txBody>
          <a:bodyPr lIns="0" tIns="0" rIns="0" bIns="0" anchor="ctr"/>
          <a:lstStyle>
            <a:defPPr>
              <a:defRPr lang="en-US"/>
            </a:defPPr>
            <a:lvl1pPr>
              <a:defRPr sz="800">
                <a:solidFill>
                  <a:schemeClr val="bg1"/>
                </a:solidFill>
                <a:latin typeface="EYInterstate" panose="0200050302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fld id="{7DBDBB20-DA7B-4EA8-9594-84A1D3A4EA29}" type="datetime3">
              <a:rPr lang="en-US" smtClean="0">
                <a:solidFill>
                  <a:schemeClr val="tx1"/>
                </a:solidFill>
              </a:rPr>
              <a:pPr lvl="0" algn="l"/>
              <a:t>14 November 2025</a:t>
            </a:fld>
            <a:endParaRPr lang="en-IN" dirty="0">
              <a:solidFill>
                <a:schemeClr val="tx1"/>
              </a:solidFill>
            </a:endParaRPr>
          </a:p>
        </p:txBody>
      </p:sp>
      <p:cxnSp>
        <p:nvCxnSpPr>
          <p:cNvPr id="22" name="Straight Connector 21">
            <a:extLst>
              <a:ext uri="{FF2B5EF4-FFF2-40B4-BE49-F238E27FC236}">
                <a16:creationId xmlns:a16="http://schemas.microsoft.com/office/drawing/2014/main" id="{2E689A14-9EAA-7A9E-33A5-AF2C6EB8572A}"/>
              </a:ext>
            </a:extLst>
          </p:cNvPr>
          <p:cNvCxnSpPr>
            <a:cxnSpLocks/>
          </p:cNvCxnSpPr>
          <p:nvPr userDrawn="1"/>
        </p:nvCxnSpPr>
        <p:spPr>
          <a:xfrm>
            <a:off x="2325757" y="6437616"/>
            <a:ext cx="2077278" cy="0"/>
          </a:xfrm>
          <a:prstGeom prst="line">
            <a:avLst/>
          </a:prstGeom>
          <a:ln w="9525"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4377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14" name="Content Placeholder 1">
            <a:extLst>
              <a:ext uri="{FF2B5EF4-FFF2-40B4-BE49-F238E27FC236}">
                <a16:creationId xmlns:a16="http://schemas.microsoft.com/office/drawing/2014/main" id="{A5EED3AD-188C-E954-617B-9CB9E1BA8A14}"/>
              </a:ext>
            </a:extLst>
          </p:cNvPr>
          <p:cNvSpPr>
            <a:spLocks noGrp="1"/>
          </p:cNvSpPr>
          <p:nvPr>
            <p:ph sz="quarter" idx="16"/>
          </p:nvPr>
        </p:nvSpPr>
        <p:spPr>
          <a:xfrm>
            <a:off x="485520" y="1411287"/>
            <a:ext cx="5356800" cy="4638675"/>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5" name="Content Placeholder 2">
            <a:extLst>
              <a:ext uri="{FF2B5EF4-FFF2-40B4-BE49-F238E27FC236}">
                <a16:creationId xmlns:a16="http://schemas.microsoft.com/office/drawing/2014/main" id="{C87884BD-C538-2E4C-E4FE-1C5F73563883}"/>
              </a:ext>
            </a:extLst>
          </p:cNvPr>
          <p:cNvSpPr>
            <a:spLocks noGrp="1"/>
          </p:cNvSpPr>
          <p:nvPr>
            <p:ph sz="quarter" idx="15"/>
          </p:nvPr>
        </p:nvSpPr>
        <p:spPr>
          <a:xfrm>
            <a:off x="6353069" y="1411287"/>
            <a:ext cx="5356800" cy="46386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59D84B6C-0CFD-425B-9531-0145F19D6E5A}"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3" name="Highlight line 1">
            <a:extLst>
              <a:ext uri="{FF2B5EF4-FFF2-40B4-BE49-F238E27FC236}">
                <a16:creationId xmlns:a16="http://schemas.microsoft.com/office/drawing/2014/main" id="{3BFD9291-7C93-C8C3-E865-14F1ED772B4B}"/>
              </a:ext>
            </a:extLst>
          </p:cNvPr>
          <p:cNvSpPr>
            <a:spLocks noGrp="1"/>
          </p:cNvSpPr>
          <p:nvPr>
            <p:ph type="dgm" sz="quarter" idx="17" hasCustomPrompt="1"/>
          </p:nvPr>
        </p:nvSpPr>
        <p:spPr>
          <a:xfrm>
            <a:off x="485523" y="1209871"/>
            <a:ext cx="11224347" cy="36000"/>
          </a:xfrm>
          <a:prstGeom prst="rect">
            <a:avLst/>
          </a:prstGeom>
          <a:solidFill>
            <a:schemeClr val="tx2"/>
          </a:solidFill>
        </p:spPr>
        <p:txBody>
          <a:bodyPr vert="horz" lIns="0" tIns="0" rIns="0" bIns="0" rtlCol="0" anchor="t" anchorCtr="0">
            <a:noAutofit/>
          </a:bodyPr>
          <a:lstStyle>
            <a:lvl1pPr marL="0" indent="0">
              <a:buNone/>
              <a:defRPr lang="en-US" sz="800" dirty="0"/>
            </a:lvl1pPr>
          </a:lstStyle>
          <a:p>
            <a:pPr marL="252000" lvl="0" indent="-252000"/>
            <a:r>
              <a:rPr lang="en-US" dirty="0"/>
              <a:t> </a:t>
            </a:r>
          </a:p>
        </p:txBody>
      </p:sp>
    </p:spTree>
    <p:extLst>
      <p:ext uri="{BB962C8B-B14F-4D97-AF65-F5344CB8AC3E}">
        <p14:creationId xmlns:p14="http://schemas.microsoft.com/office/powerpoint/2010/main" val="1903862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99DD3D67-FDA7-A413-313B-AF74B5AA9F16}"/>
              </a:ext>
            </a:extLst>
          </p:cNvPr>
          <p:cNvSpPr>
            <a:spLocks noGrp="1"/>
          </p:cNvSpPr>
          <p:nvPr>
            <p:ph idx="1"/>
          </p:nvPr>
        </p:nvSpPr>
        <p:spPr>
          <a:xfrm>
            <a:off x="485523" y="1411287"/>
            <a:ext cx="3570017"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p:nvPr>
        </p:nvSpPr>
        <p:spPr>
          <a:xfrm>
            <a:off x="4312688" y="1411287"/>
            <a:ext cx="3570017"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p:nvPr>
        </p:nvSpPr>
        <p:spPr>
          <a:xfrm>
            <a:off x="8139853" y="1411287"/>
            <a:ext cx="3570017"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7E8867CC-6150-4943-BDAA-567EDEA5F40B}"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3" name="Title 2">
            <a:extLst>
              <a:ext uri="{FF2B5EF4-FFF2-40B4-BE49-F238E27FC236}">
                <a16:creationId xmlns:a16="http://schemas.microsoft.com/office/drawing/2014/main" id="{8EA961CD-5D51-5DAB-76F4-3F2524B3664B}"/>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2" name="Highlight line 1">
            <a:extLst>
              <a:ext uri="{FF2B5EF4-FFF2-40B4-BE49-F238E27FC236}">
                <a16:creationId xmlns:a16="http://schemas.microsoft.com/office/drawing/2014/main" id="{E5CC5342-66A4-BF03-2DC2-BB34A77EA402}"/>
              </a:ext>
            </a:extLst>
          </p:cNvPr>
          <p:cNvSpPr>
            <a:spLocks noGrp="1"/>
          </p:cNvSpPr>
          <p:nvPr>
            <p:ph type="dgm" sz="quarter" idx="15" hasCustomPrompt="1"/>
          </p:nvPr>
        </p:nvSpPr>
        <p:spPr>
          <a:xfrm>
            <a:off x="485523" y="1209871"/>
            <a:ext cx="11224347" cy="36000"/>
          </a:xfrm>
          <a:prstGeom prst="rect">
            <a:avLst/>
          </a:prstGeom>
          <a:solidFill>
            <a:schemeClr val="tx2"/>
          </a:solidFill>
        </p:spPr>
        <p:txBody>
          <a:bodyPr vert="horz" lIns="0" tIns="0" rIns="0" bIns="0" rtlCol="0" anchor="t" anchorCtr="0">
            <a:noAutofit/>
          </a:bodyPr>
          <a:lstStyle>
            <a:lvl1pPr marL="0" indent="0">
              <a:buNone/>
              <a:defRPr lang="en-US" sz="800" dirty="0"/>
            </a:lvl1pPr>
          </a:lstStyle>
          <a:p>
            <a:pPr marL="252000" lvl="0" indent="-252000"/>
            <a:r>
              <a:rPr lang="en-US" dirty="0"/>
              <a:t> </a:t>
            </a:r>
          </a:p>
        </p:txBody>
      </p:sp>
    </p:spTree>
    <p:extLst>
      <p:ext uri="{BB962C8B-B14F-4D97-AF65-F5344CB8AC3E}">
        <p14:creationId xmlns:p14="http://schemas.microsoft.com/office/powerpoint/2010/main" val="628064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99DD3D67-FDA7-A413-313B-AF74B5AA9F16}"/>
              </a:ext>
            </a:extLst>
          </p:cNvPr>
          <p:cNvSpPr>
            <a:spLocks noGrp="1"/>
          </p:cNvSpPr>
          <p:nvPr>
            <p:ph idx="1"/>
          </p:nvPr>
        </p:nvSpPr>
        <p:spPr>
          <a:xfrm>
            <a:off x="485523" y="1411287"/>
            <a:ext cx="2548800"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p:nvPr>
        </p:nvSpPr>
        <p:spPr>
          <a:xfrm>
            <a:off x="3377372" y="1411287"/>
            <a:ext cx="2548800"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p:nvPr>
        </p:nvSpPr>
        <p:spPr>
          <a:xfrm>
            <a:off x="6269221" y="1411287"/>
            <a:ext cx="2548800"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79072F4D-6B2F-4A6C-8843-6BD9306F7D08}"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3" name="Title 2">
            <a:extLst>
              <a:ext uri="{FF2B5EF4-FFF2-40B4-BE49-F238E27FC236}">
                <a16:creationId xmlns:a16="http://schemas.microsoft.com/office/drawing/2014/main" id="{8EA961CD-5D51-5DAB-76F4-3F2524B3664B}"/>
              </a:ext>
            </a:extLst>
          </p:cNvPr>
          <p:cNvSpPr>
            <a:spLocks noGrp="1"/>
          </p:cNvSpPr>
          <p:nvPr>
            <p:ph type="title"/>
          </p:nvPr>
        </p:nvSpPr>
        <p:spPr>
          <a:xfrm>
            <a:off x="485523" y="382588"/>
            <a:ext cx="11224347" cy="638175"/>
          </a:xfrm>
        </p:spPr>
        <p:txBody>
          <a:bodyPr/>
          <a:lstStyle/>
          <a:p>
            <a:r>
              <a:rPr lang="en-GB" dirty="0"/>
              <a:t>Click to edit Master title style</a:t>
            </a:r>
            <a:endParaRPr lang="en-US" dirty="0"/>
          </a:p>
        </p:txBody>
      </p:sp>
      <p:sp>
        <p:nvSpPr>
          <p:cNvPr id="15" name="Content Placeholder 3">
            <a:extLst>
              <a:ext uri="{FF2B5EF4-FFF2-40B4-BE49-F238E27FC236}">
                <a16:creationId xmlns:a16="http://schemas.microsoft.com/office/drawing/2014/main" id="{3A89EC53-4B4E-25EA-86D3-0A198384FA8D}"/>
              </a:ext>
            </a:extLst>
          </p:cNvPr>
          <p:cNvSpPr>
            <a:spLocks noGrp="1"/>
          </p:cNvSpPr>
          <p:nvPr>
            <p:ph idx="15"/>
          </p:nvPr>
        </p:nvSpPr>
        <p:spPr>
          <a:xfrm>
            <a:off x="9161070" y="1411287"/>
            <a:ext cx="2548800"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 name="Highlight line 1">
            <a:extLst>
              <a:ext uri="{FF2B5EF4-FFF2-40B4-BE49-F238E27FC236}">
                <a16:creationId xmlns:a16="http://schemas.microsoft.com/office/drawing/2014/main" id="{D8436614-E485-73D8-1866-645F4E1B657B}"/>
              </a:ext>
            </a:extLst>
          </p:cNvPr>
          <p:cNvSpPr>
            <a:spLocks noGrp="1"/>
          </p:cNvSpPr>
          <p:nvPr>
            <p:ph type="dgm" sz="quarter" idx="16" hasCustomPrompt="1"/>
          </p:nvPr>
        </p:nvSpPr>
        <p:spPr>
          <a:xfrm>
            <a:off x="485523" y="1209871"/>
            <a:ext cx="11224347" cy="36000"/>
          </a:xfrm>
          <a:prstGeom prst="rect">
            <a:avLst/>
          </a:prstGeom>
          <a:solidFill>
            <a:schemeClr val="tx2"/>
          </a:solidFill>
        </p:spPr>
        <p:txBody>
          <a:bodyPr vert="horz" lIns="0" tIns="0" rIns="0" bIns="0" rtlCol="0" anchor="t" anchorCtr="0">
            <a:noAutofit/>
          </a:bodyPr>
          <a:lstStyle>
            <a:lvl1pPr marL="0" indent="0">
              <a:buNone/>
              <a:defRPr lang="en-US" sz="800" dirty="0"/>
            </a:lvl1pPr>
          </a:lstStyle>
          <a:p>
            <a:pPr marL="252000" lvl="0" indent="-252000"/>
            <a:r>
              <a:rPr lang="en-US" dirty="0"/>
              <a:t> </a:t>
            </a:r>
          </a:p>
        </p:txBody>
      </p:sp>
    </p:spTree>
    <p:extLst>
      <p:ext uri="{BB962C8B-B14F-4D97-AF65-F5344CB8AC3E}">
        <p14:creationId xmlns:p14="http://schemas.microsoft.com/office/powerpoint/2010/main" val="25118336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ight Content">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99DD3D67-FDA7-A413-313B-AF74B5AA9F16}"/>
              </a:ext>
            </a:extLst>
          </p:cNvPr>
          <p:cNvSpPr>
            <a:spLocks noGrp="1"/>
          </p:cNvSpPr>
          <p:nvPr>
            <p:ph idx="1"/>
          </p:nvPr>
        </p:nvSpPr>
        <p:spPr>
          <a:xfrm>
            <a:off x="485523" y="1411287"/>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p:nvPr>
        </p:nvSpPr>
        <p:spPr>
          <a:xfrm>
            <a:off x="3377455" y="1411287"/>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p:nvPr>
        </p:nvSpPr>
        <p:spPr>
          <a:xfrm>
            <a:off x="6269388" y="1411287"/>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227A9AB4-8485-43FC-82CF-D8CF35A8DC82}"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3" name="Title 2">
            <a:extLst>
              <a:ext uri="{FF2B5EF4-FFF2-40B4-BE49-F238E27FC236}">
                <a16:creationId xmlns:a16="http://schemas.microsoft.com/office/drawing/2014/main" id="{8EA961CD-5D51-5DAB-76F4-3F2524B3664B}"/>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15" name="Content Placeholder 3">
            <a:extLst>
              <a:ext uri="{FF2B5EF4-FFF2-40B4-BE49-F238E27FC236}">
                <a16:creationId xmlns:a16="http://schemas.microsoft.com/office/drawing/2014/main" id="{3A89EC53-4B4E-25EA-86D3-0A198384FA8D}"/>
              </a:ext>
            </a:extLst>
          </p:cNvPr>
          <p:cNvSpPr>
            <a:spLocks noGrp="1"/>
          </p:cNvSpPr>
          <p:nvPr>
            <p:ph idx="15"/>
          </p:nvPr>
        </p:nvSpPr>
        <p:spPr>
          <a:xfrm>
            <a:off x="9161321" y="1411287"/>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 name="Content Placeholder 1">
            <a:extLst>
              <a:ext uri="{FF2B5EF4-FFF2-40B4-BE49-F238E27FC236}">
                <a16:creationId xmlns:a16="http://schemas.microsoft.com/office/drawing/2014/main" id="{A0091EC5-9CD6-B52C-F192-1D28C197D5EB}"/>
              </a:ext>
            </a:extLst>
          </p:cNvPr>
          <p:cNvSpPr>
            <a:spLocks noGrp="1"/>
          </p:cNvSpPr>
          <p:nvPr>
            <p:ph idx="16"/>
          </p:nvPr>
        </p:nvSpPr>
        <p:spPr>
          <a:xfrm>
            <a:off x="485523" y="3830636"/>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Content Placeholder 2">
            <a:extLst>
              <a:ext uri="{FF2B5EF4-FFF2-40B4-BE49-F238E27FC236}">
                <a16:creationId xmlns:a16="http://schemas.microsoft.com/office/drawing/2014/main" id="{BF5F74F9-864E-3DD7-6291-763A9D830F2E}"/>
              </a:ext>
            </a:extLst>
          </p:cNvPr>
          <p:cNvSpPr>
            <a:spLocks noGrp="1"/>
          </p:cNvSpPr>
          <p:nvPr>
            <p:ph idx="17"/>
          </p:nvPr>
        </p:nvSpPr>
        <p:spPr>
          <a:xfrm>
            <a:off x="3377372" y="3830636"/>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7" name="Content Placeholder 3">
            <a:extLst>
              <a:ext uri="{FF2B5EF4-FFF2-40B4-BE49-F238E27FC236}">
                <a16:creationId xmlns:a16="http://schemas.microsoft.com/office/drawing/2014/main" id="{4EC6B6C9-6D62-F36C-8404-9E032EF106E3}"/>
              </a:ext>
            </a:extLst>
          </p:cNvPr>
          <p:cNvSpPr>
            <a:spLocks noGrp="1"/>
          </p:cNvSpPr>
          <p:nvPr>
            <p:ph idx="18"/>
          </p:nvPr>
        </p:nvSpPr>
        <p:spPr>
          <a:xfrm>
            <a:off x="6269221" y="3830636"/>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8" name="Content Placeholder 3">
            <a:extLst>
              <a:ext uri="{FF2B5EF4-FFF2-40B4-BE49-F238E27FC236}">
                <a16:creationId xmlns:a16="http://schemas.microsoft.com/office/drawing/2014/main" id="{D7F9E8A1-A5A0-CC6C-3FD8-D24AC966E14B}"/>
              </a:ext>
            </a:extLst>
          </p:cNvPr>
          <p:cNvSpPr>
            <a:spLocks noGrp="1"/>
          </p:cNvSpPr>
          <p:nvPr>
            <p:ph idx="19"/>
          </p:nvPr>
        </p:nvSpPr>
        <p:spPr>
          <a:xfrm>
            <a:off x="9161070" y="3830636"/>
            <a:ext cx="2548800" cy="2219326"/>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Highlight line 1">
            <a:extLst>
              <a:ext uri="{FF2B5EF4-FFF2-40B4-BE49-F238E27FC236}">
                <a16:creationId xmlns:a16="http://schemas.microsoft.com/office/drawing/2014/main" id="{B4B85666-74E6-3B59-B428-DA6F69438EFB}"/>
              </a:ext>
            </a:extLst>
          </p:cNvPr>
          <p:cNvSpPr>
            <a:spLocks noGrp="1"/>
          </p:cNvSpPr>
          <p:nvPr>
            <p:ph type="dgm" sz="quarter" idx="20" hasCustomPrompt="1"/>
          </p:nvPr>
        </p:nvSpPr>
        <p:spPr>
          <a:xfrm>
            <a:off x="485775" y="1209871"/>
            <a:ext cx="11224347" cy="36000"/>
          </a:xfrm>
          <a:prstGeom prst="rect">
            <a:avLst/>
          </a:prstGeom>
          <a:solidFill>
            <a:schemeClr val="tx2"/>
          </a:solidFill>
        </p:spPr>
        <p:txBody>
          <a:bodyPr vert="horz" lIns="0" tIns="0" rIns="0" bIns="0" rtlCol="0" anchor="t" anchorCtr="0">
            <a:noAutofit/>
          </a:bodyPr>
          <a:lstStyle>
            <a:lvl1pPr marL="0" indent="0">
              <a:buNone/>
              <a:defRPr lang="en-US" sz="800" dirty="0"/>
            </a:lvl1pPr>
          </a:lstStyle>
          <a:p>
            <a:pPr marL="252000" lvl="0" indent="-252000"/>
            <a:r>
              <a:rPr lang="en-US" dirty="0"/>
              <a:t> </a:t>
            </a:r>
          </a:p>
        </p:txBody>
      </p:sp>
    </p:spTree>
    <p:extLst>
      <p:ext uri="{BB962C8B-B14F-4D97-AF65-F5344CB8AC3E}">
        <p14:creationId xmlns:p14="http://schemas.microsoft.com/office/powerpoint/2010/main" val="35153509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with Highlight">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99DD3D67-FDA7-A413-313B-AF74B5AA9F16}"/>
              </a:ext>
            </a:extLst>
          </p:cNvPr>
          <p:cNvSpPr>
            <a:spLocks noGrp="1"/>
          </p:cNvSpPr>
          <p:nvPr>
            <p:ph idx="1" hasCustomPrompt="1"/>
          </p:nvPr>
        </p:nvSpPr>
        <p:spPr>
          <a:xfrm>
            <a:off x="485521" y="1411287"/>
            <a:ext cx="3571200" cy="4638675"/>
          </a:xfrm>
          <a:prstGeom prst="rect">
            <a:avLst/>
          </a:prstGeo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hasCustomPrompt="1"/>
          </p:nvPr>
        </p:nvSpPr>
        <p:spPr>
          <a:xfrm>
            <a:off x="4312222" y="1411287"/>
            <a:ext cx="3571200" cy="4638675"/>
          </a:xfrm>
          <a:prstGeom prst="rect">
            <a:avLst/>
          </a:prstGeo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hasCustomPrompt="1"/>
          </p:nvPr>
        </p:nvSpPr>
        <p:spPr>
          <a:xfrm>
            <a:off x="8138670" y="1411287"/>
            <a:ext cx="3571200" cy="4638675"/>
          </a:xfrm>
          <a:prstGeom prst="rect">
            <a:avLst/>
          </a:prstGeo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58EB09F1-7F05-4920-A678-9761DBEC74B1}" type="datetime1">
              <a:rPr lang="en-US" smtClean="0"/>
              <a:t>11/14/2025</a:t>
            </a:fld>
            <a:endParaRPr lang="en-US"/>
          </a:p>
        </p:txBody>
      </p:sp>
      <p:sp>
        <p:nvSpPr>
          <p:cNvPr id="5" name="Footer Placeholder ">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8" name="Highlight line 1">
            <a:extLst>
              <a:ext uri="{FF2B5EF4-FFF2-40B4-BE49-F238E27FC236}">
                <a16:creationId xmlns:a16="http://schemas.microsoft.com/office/drawing/2014/main" id="{E1FBA9F5-4E1E-7157-650F-920396E6BD16}"/>
              </a:ext>
            </a:extLst>
          </p:cNvPr>
          <p:cNvSpPr>
            <a:spLocks noGrp="1"/>
          </p:cNvSpPr>
          <p:nvPr>
            <p:ph type="dgm" sz="quarter" idx="15" hasCustomPrompt="1"/>
          </p:nvPr>
        </p:nvSpPr>
        <p:spPr>
          <a:xfrm>
            <a:off x="485775" y="1411287"/>
            <a:ext cx="3571200" cy="36000"/>
          </a:xfrm>
          <a:prstGeom prst="rect">
            <a:avLst/>
          </a:prstGeom>
          <a:solidFill>
            <a:schemeClr val="tx2"/>
          </a:solidFill>
        </p:spPr>
        <p:txBody>
          <a:bodyPr/>
          <a:lstStyle>
            <a:lvl1pPr marL="0" indent="0">
              <a:buNone/>
              <a:defRPr sz="800"/>
            </a:lvl1pPr>
          </a:lstStyle>
          <a:p>
            <a:r>
              <a:rPr lang="en-US" dirty="0"/>
              <a:t> </a:t>
            </a:r>
          </a:p>
        </p:txBody>
      </p:sp>
      <p:sp>
        <p:nvSpPr>
          <p:cNvPr id="9" name="Highlight line 2">
            <a:extLst>
              <a:ext uri="{FF2B5EF4-FFF2-40B4-BE49-F238E27FC236}">
                <a16:creationId xmlns:a16="http://schemas.microsoft.com/office/drawing/2014/main" id="{F0D5216F-CE4B-8B47-FCA1-EA9B01BBAD6B}"/>
              </a:ext>
            </a:extLst>
          </p:cNvPr>
          <p:cNvSpPr>
            <a:spLocks noGrp="1"/>
          </p:cNvSpPr>
          <p:nvPr>
            <p:ph type="dgm" sz="quarter" idx="16" hasCustomPrompt="1"/>
          </p:nvPr>
        </p:nvSpPr>
        <p:spPr>
          <a:xfrm>
            <a:off x="4312222" y="1411287"/>
            <a:ext cx="3571200" cy="36000"/>
          </a:xfrm>
          <a:prstGeom prst="rect">
            <a:avLst/>
          </a:prstGeom>
          <a:solidFill>
            <a:schemeClr val="tx2"/>
          </a:solidFill>
        </p:spPr>
        <p:txBody>
          <a:bodyPr/>
          <a:lstStyle>
            <a:lvl1pPr marL="0" indent="0">
              <a:buNone/>
              <a:defRPr sz="800"/>
            </a:lvl1pPr>
          </a:lstStyle>
          <a:p>
            <a:r>
              <a:rPr lang="en-US" dirty="0"/>
              <a:t> </a:t>
            </a:r>
          </a:p>
        </p:txBody>
      </p:sp>
      <p:sp>
        <p:nvSpPr>
          <p:cNvPr id="10" name="Highlight line 3">
            <a:extLst>
              <a:ext uri="{FF2B5EF4-FFF2-40B4-BE49-F238E27FC236}">
                <a16:creationId xmlns:a16="http://schemas.microsoft.com/office/drawing/2014/main" id="{945CF969-2B44-5C5F-B1A2-132B74FE4B46}"/>
              </a:ext>
            </a:extLst>
          </p:cNvPr>
          <p:cNvSpPr>
            <a:spLocks noGrp="1"/>
          </p:cNvSpPr>
          <p:nvPr>
            <p:ph type="dgm" sz="quarter" idx="17" hasCustomPrompt="1"/>
          </p:nvPr>
        </p:nvSpPr>
        <p:spPr>
          <a:xfrm>
            <a:off x="8138670" y="1411287"/>
            <a:ext cx="3571200" cy="36000"/>
          </a:xfrm>
          <a:prstGeom prst="rect">
            <a:avLst/>
          </a:prstGeom>
          <a:solidFill>
            <a:schemeClr val="tx2"/>
          </a:solidFill>
        </p:spPr>
        <p:txBody>
          <a:bodyPr/>
          <a:lstStyle>
            <a:lvl1pPr marL="0" indent="0">
              <a:buNone/>
              <a:defRPr sz="800"/>
            </a:lvl1pPr>
          </a:lstStyle>
          <a:p>
            <a:r>
              <a:rPr lang="en-US" dirty="0"/>
              <a:t> </a:t>
            </a:r>
          </a:p>
        </p:txBody>
      </p:sp>
      <p:sp>
        <p:nvSpPr>
          <p:cNvPr id="3" name="Title 2">
            <a:extLst>
              <a:ext uri="{FF2B5EF4-FFF2-40B4-BE49-F238E27FC236}">
                <a16:creationId xmlns:a16="http://schemas.microsoft.com/office/drawing/2014/main" id="{861D1C9E-8438-3A10-53E8-497704D4A0E4}"/>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Tree>
    <p:extLst>
      <p:ext uri="{BB962C8B-B14F-4D97-AF65-F5344CB8AC3E}">
        <p14:creationId xmlns:p14="http://schemas.microsoft.com/office/powerpoint/2010/main" val="66897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and Imag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22DF48-3559-E7A7-D505-A6D3643BCD33}"/>
              </a:ext>
            </a:extLst>
          </p:cNvPr>
          <p:cNvSpPr>
            <a:spLocks noGrp="1"/>
          </p:cNvSpPr>
          <p:nvPr>
            <p:ph type="dt" sz="half" idx="10"/>
          </p:nvPr>
        </p:nvSpPr>
        <p:spPr/>
        <p:txBody>
          <a:bodyPr/>
          <a:lstStyle/>
          <a:p>
            <a:fld id="{3C1678D7-5C0D-4124-8E3F-2534B3599C72}" type="datetime1">
              <a:rPr lang="en-US" smtClean="0"/>
              <a:t>11/14/2025</a:t>
            </a:fld>
            <a:endParaRPr lang="en-US" dirty="0"/>
          </a:p>
        </p:txBody>
      </p:sp>
      <p:sp>
        <p:nvSpPr>
          <p:cNvPr id="4" name="Footer Placeholder 3">
            <a:extLst>
              <a:ext uri="{FF2B5EF4-FFF2-40B4-BE49-F238E27FC236}">
                <a16:creationId xmlns:a16="http://schemas.microsoft.com/office/drawing/2014/main" id="{84089C7F-B322-1F93-A5AB-0E322FB93D58}"/>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endParaRPr lang="en-US" dirty="0"/>
          </a:p>
        </p:txBody>
      </p:sp>
      <p:sp>
        <p:nvSpPr>
          <p:cNvPr id="5" name="Slide Number Placeholder 4">
            <a:extLst>
              <a:ext uri="{FF2B5EF4-FFF2-40B4-BE49-F238E27FC236}">
                <a16:creationId xmlns:a16="http://schemas.microsoft.com/office/drawing/2014/main" id="{0226D098-604F-1C6E-4D3F-56B3EFAD11F7}"/>
              </a:ext>
            </a:extLst>
          </p:cNvPr>
          <p:cNvSpPr>
            <a:spLocks noGrp="1"/>
          </p:cNvSpPr>
          <p:nvPr>
            <p:ph type="sldNum" sz="quarter" idx="12"/>
          </p:nvPr>
        </p:nvSpPr>
        <p:spPr/>
        <p:txBody>
          <a:bodyPr/>
          <a:lstStyle/>
          <a:p>
            <a:fld id="{F1BC30E3-FFE5-4B91-AA19-87A149EBB9EE}" type="slidenum">
              <a:rPr lang="en-GB" smtClean="0"/>
              <a:pPr/>
              <a:t>‹#›</a:t>
            </a:fld>
            <a:endParaRPr lang="en-GB" dirty="0"/>
          </a:p>
        </p:txBody>
      </p:sp>
      <p:sp>
        <p:nvSpPr>
          <p:cNvPr id="7" name="Content Placeholder 2">
            <a:extLst>
              <a:ext uri="{FF2B5EF4-FFF2-40B4-BE49-F238E27FC236}">
                <a16:creationId xmlns:a16="http://schemas.microsoft.com/office/drawing/2014/main" id="{34560AA6-636D-C99A-75CC-1AC2E4A0E42F}"/>
              </a:ext>
            </a:extLst>
          </p:cNvPr>
          <p:cNvSpPr>
            <a:spLocks noGrp="1"/>
          </p:cNvSpPr>
          <p:nvPr>
            <p:ph idx="1"/>
          </p:nvPr>
        </p:nvSpPr>
        <p:spPr>
          <a:xfrm>
            <a:off x="485522" y="1411287"/>
            <a:ext cx="5610479" cy="4638673"/>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Picture Placeholder 9">
            <a:extLst>
              <a:ext uri="{FF2B5EF4-FFF2-40B4-BE49-F238E27FC236}">
                <a16:creationId xmlns:a16="http://schemas.microsoft.com/office/drawing/2014/main" id="{CD83AEB6-812D-A880-EAD7-47C376F054B5}"/>
              </a:ext>
            </a:extLst>
          </p:cNvPr>
          <p:cNvSpPr>
            <a:spLocks noGrp="1"/>
          </p:cNvSpPr>
          <p:nvPr>
            <p:ph type="pic" sz="quarter" idx="13"/>
          </p:nvPr>
        </p:nvSpPr>
        <p:spPr>
          <a:xfrm>
            <a:off x="6349868" y="0"/>
            <a:ext cx="5842132" cy="6858000"/>
          </a:xfrm>
          <a:prstGeom prst="rect">
            <a:avLst/>
          </a:prstGeom>
        </p:spPr>
        <p:txBody>
          <a:bodyPr/>
          <a:lstStyle/>
          <a:p>
            <a:endParaRPr lang="en-US"/>
          </a:p>
        </p:txBody>
      </p:sp>
      <p:sp>
        <p:nvSpPr>
          <p:cNvPr id="2" name="Title 1">
            <a:extLst>
              <a:ext uri="{FF2B5EF4-FFF2-40B4-BE49-F238E27FC236}">
                <a16:creationId xmlns:a16="http://schemas.microsoft.com/office/drawing/2014/main" id="{9B88C567-2561-2AD2-63FE-0886450DCC49}"/>
              </a:ext>
            </a:extLst>
          </p:cNvPr>
          <p:cNvSpPr>
            <a:spLocks noGrp="1"/>
          </p:cNvSpPr>
          <p:nvPr>
            <p:ph type="title"/>
          </p:nvPr>
        </p:nvSpPr>
        <p:spPr>
          <a:xfrm>
            <a:off x="485523" y="382588"/>
            <a:ext cx="5610477" cy="638175"/>
          </a:xfrm>
        </p:spPr>
        <p:txBody>
          <a:bodyPr/>
          <a:lstStyle/>
          <a:p>
            <a:r>
              <a:rPr lang="en-GB" dirty="0"/>
              <a:t>Click to edit Master title style</a:t>
            </a:r>
            <a:endParaRPr lang="en-US" dirty="0"/>
          </a:p>
        </p:txBody>
      </p:sp>
      <p:sp>
        <p:nvSpPr>
          <p:cNvPr id="13" name="SmartArt Placeholder 13">
            <a:extLst>
              <a:ext uri="{FF2B5EF4-FFF2-40B4-BE49-F238E27FC236}">
                <a16:creationId xmlns:a16="http://schemas.microsoft.com/office/drawing/2014/main" id="{36E374FE-EF38-20ED-2BF5-CB693F717A11}"/>
              </a:ext>
            </a:extLst>
          </p:cNvPr>
          <p:cNvSpPr>
            <a:spLocks noGrp="1"/>
          </p:cNvSpPr>
          <p:nvPr>
            <p:ph type="dgm" sz="quarter" idx="28" hasCustomPrompt="1"/>
          </p:nvPr>
        </p:nvSpPr>
        <p:spPr bwMode="black">
          <a:xfrm>
            <a:off x="11623900" y="6276977"/>
            <a:ext cx="346158" cy="126864"/>
          </a:xfrm>
          <a:custGeom>
            <a:avLst/>
            <a:gdLst>
              <a:gd name="connsiteX0" fmla="*/ 346158 w 346158"/>
              <a:gd name="connsiteY0" fmla="*/ 0 h 126864"/>
              <a:gd name="connsiteX1" fmla="*/ 346158 w 346158"/>
              <a:gd name="connsiteY1" fmla="*/ 65245 h 126864"/>
              <a:gd name="connsiteX2" fmla="*/ 0 w 346158"/>
              <a:gd name="connsiteY2" fmla="*/ 126864 h 126864"/>
            </a:gdLst>
            <a:ahLst/>
            <a:cxnLst>
              <a:cxn ang="0">
                <a:pos x="connsiteX0" y="connsiteY0"/>
              </a:cxn>
              <a:cxn ang="0">
                <a:pos x="connsiteX1" y="connsiteY1"/>
              </a:cxn>
              <a:cxn ang="0">
                <a:pos x="connsiteX2" y="connsiteY2"/>
              </a:cxn>
            </a:cxnLst>
            <a:rect l="l" t="t" r="r" b="b"/>
            <a:pathLst>
              <a:path w="346158" h="126864">
                <a:moveTo>
                  <a:pt x="346158" y="0"/>
                </a:moveTo>
                <a:lnTo>
                  <a:pt x="346158" y="65245"/>
                </a:lnTo>
                <a:lnTo>
                  <a:pt x="0" y="126864"/>
                </a:lnTo>
                <a:close/>
              </a:path>
            </a:pathLst>
          </a:custGeom>
          <a:solidFill>
            <a:schemeClr val="tx2"/>
          </a:solidFill>
        </p:spPr>
        <p:txBody>
          <a:bodyPr wrap="square">
            <a:noAutofit/>
          </a:bodyPr>
          <a:lstStyle>
            <a:lvl1pPr marL="0" indent="0">
              <a:buFont typeface="Arial" panose="020B0604020202020204" pitchFamily="34" charset="0"/>
              <a:buNone/>
              <a:defRPr sz="800"/>
            </a:lvl1pPr>
          </a:lstStyle>
          <a:p>
            <a:r>
              <a:rPr lang="en-US" dirty="0"/>
              <a:t> </a:t>
            </a:r>
          </a:p>
        </p:txBody>
      </p:sp>
      <p:sp>
        <p:nvSpPr>
          <p:cNvPr id="14" name="SmartArt Placeholder 14">
            <a:extLst>
              <a:ext uri="{FF2B5EF4-FFF2-40B4-BE49-F238E27FC236}">
                <a16:creationId xmlns:a16="http://schemas.microsoft.com/office/drawing/2014/main" id="{E7A756FE-60E8-9B30-EBA2-BFCA0731818E}"/>
              </a:ext>
            </a:extLst>
          </p:cNvPr>
          <p:cNvSpPr>
            <a:spLocks noGrp="1"/>
          </p:cNvSpPr>
          <p:nvPr>
            <p:ph type="dgm" sz="quarter" idx="29" hasCustomPrompt="1"/>
          </p:nvPr>
        </p:nvSpPr>
        <p:spPr bwMode="black">
          <a:xfrm>
            <a:off x="11625712" y="6456399"/>
            <a:ext cx="291788" cy="175797"/>
          </a:xfrm>
          <a:custGeom>
            <a:avLst/>
            <a:gdLst>
              <a:gd name="connsiteX0" fmla="*/ 117803 w 291788"/>
              <a:gd name="connsiteY0" fmla="*/ 0 h 175797"/>
              <a:gd name="connsiteX1" fmla="*/ 175798 w 291788"/>
              <a:gd name="connsiteY1" fmla="*/ 0 h 175797"/>
              <a:gd name="connsiteX2" fmla="*/ 204796 w 291788"/>
              <a:gd name="connsiteY2" fmla="*/ 57995 h 175797"/>
              <a:gd name="connsiteX3" fmla="*/ 233793 w 291788"/>
              <a:gd name="connsiteY3" fmla="*/ 0 h 175797"/>
              <a:gd name="connsiteX4" fmla="*/ 291788 w 291788"/>
              <a:gd name="connsiteY4" fmla="*/ 0 h 175797"/>
              <a:gd name="connsiteX5" fmla="*/ 230168 w 291788"/>
              <a:gd name="connsiteY5" fmla="*/ 105116 h 175797"/>
              <a:gd name="connsiteX6" fmla="*/ 230168 w 291788"/>
              <a:gd name="connsiteY6" fmla="*/ 175797 h 175797"/>
              <a:gd name="connsiteX7" fmla="*/ 177610 w 291788"/>
              <a:gd name="connsiteY7" fmla="*/ 175797 h 175797"/>
              <a:gd name="connsiteX8" fmla="*/ 177610 w 291788"/>
              <a:gd name="connsiteY8" fmla="*/ 105116 h 175797"/>
              <a:gd name="connsiteX9" fmla="*/ 0 w 291788"/>
              <a:gd name="connsiteY9" fmla="*/ 0 h 175797"/>
              <a:gd name="connsiteX10" fmla="*/ 99679 w 291788"/>
              <a:gd name="connsiteY10" fmla="*/ 0 h 175797"/>
              <a:gd name="connsiteX11" fmla="*/ 123240 w 291788"/>
              <a:gd name="connsiteY11" fmla="*/ 39872 h 175797"/>
              <a:gd name="connsiteX12" fmla="*/ 54370 w 291788"/>
              <a:gd name="connsiteY12" fmla="*/ 39872 h 175797"/>
              <a:gd name="connsiteX13" fmla="*/ 54370 w 291788"/>
              <a:gd name="connsiteY13" fmla="*/ 68869 h 175797"/>
              <a:gd name="connsiteX14" fmla="*/ 117802 w 291788"/>
              <a:gd name="connsiteY14" fmla="*/ 68869 h 175797"/>
              <a:gd name="connsiteX15" fmla="*/ 117802 w 291788"/>
              <a:gd name="connsiteY15" fmla="*/ 105116 h 175797"/>
              <a:gd name="connsiteX16" fmla="*/ 54370 w 291788"/>
              <a:gd name="connsiteY16" fmla="*/ 105116 h 175797"/>
              <a:gd name="connsiteX17" fmla="*/ 54370 w 291788"/>
              <a:gd name="connsiteY17" fmla="*/ 134113 h 175797"/>
              <a:gd name="connsiteX18" fmla="*/ 141363 w 291788"/>
              <a:gd name="connsiteY18" fmla="*/ 134113 h 175797"/>
              <a:gd name="connsiteX19" fmla="*/ 141363 w 291788"/>
              <a:gd name="connsiteY19" fmla="*/ 175797 h 175797"/>
              <a:gd name="connsiteX20" fmla="*/ 0 w 291788"/>
              <a:gd name="connsiteY20" fmla="*/ 175797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788" h="175797">
                <a:moveTo>
                  <a:pt x="117803" y="0"/>
                </a:moveTo>
                <a:lnTo>
                  <a:pt x="175798" y="0"/>
                </a:lnTo>
                <a:lnTo>
                  <a:pt x="204796" y="57995"/>
                </a:lnTo>
                <a:lnTo>
                  <a:pt x="233793" y="0"/>
                </a:lnTo>
                <a:lnTo>
                  <a:pt x="291788" y="0"/>
                </a:lnTo>
                <a:lnTo>
                  <a:pt x="230168" y="105116"/>
                </a:lnTo>
                <a:lnTo>
                  <a:pt x="230168" y="175797"/>
                </a:lnTo>
                <a:lnTo>
                  <a:pt x="177610" y="175797"/>
                </a:lnTo>
                <a:lnTo>
                  <a:pt x="177610" y="105116"/>
                </a:lnTo>
                <a:close/>
                <a:moveTo>
                  <a:pt x="0" y="0"/>
                </a:moveTo>
                <a:lnTo>
                  <a:pt x="99679" y="0"/>
                </a:lnTo>
                <a:lnTo>
                  <a:pt x="123240" y="39872"/>
                </a:lnTo>
                <a:lnTo>
                  <a:pt x="54370" y="39872"/>
                </a:lnTo>
                <a:lnTo>
                  <a:pt x="54370" y="68869"/>
                </a:lnTo>
                <a:lnTo>
                  <a:pt x="117802" y="68869"/>
                </a:lnTo>
                <a:lnTo>
                  <a:pt x="117802" y="105116"/>
                </a:lnTo>
                <a:lnTo>
                  <a:pt x="54370" y="105116"/>
                </a:lnTo>
                <a:lnTo>
                  <a:pt x="54370" y="134113"/>
                </a:lnTo>
                <a:lnTo>
                  <a:pt x="141363" y="134113"/>
                </a:lnTo>
                <a:lnTo>
                  <a:pt x="141363" y="175797"/>
                </a:lnTo>
                <a:lnTo>
                  <a:pt x="0" y="175797"/>
                </a:lnTo>
                <a:close/>
              </a:path>
            </a:pathLst>
          </a:custGeom>
          <a:solidFill>
            <a:schemeClr val="bg2"/>
          </a:solidFill>
        </p:spPr>
        <p:txBody>
          <a:bodyPr wrap="square">
            <a:noAutofit/>
          </a:bodyPr>
          <a:lstStyle>
            <a:lvl1pPr marL="0" indent="0">
              <a:buFont typeface="Arial" panose="020B0604020202020204" pitchFamily="34" charset="0"/>
              <a:buNone/>
              <a:defRPr sz="800"/>
            </a:lvl1pPr>
          </a:lstStyle>
          <a:p>
            <a:r>
              <a:rPr lang="en-US" dirty="0"/>
              <a:t> </a:t>
            </a:r>
          </a:p>
        </p:txBody>
      </p:sp>
    </p:spTree>
    <p:extLst>
      <p:ext uri="{BB962C8B-B14F-4D97-AF65-F5344CB8AC3E}">
        <p14:creationId xmlns:p14="http://schemas.microsoft.com/office/powerpoint/2010/main" val="4279692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wo Content and Imag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22DF48-3559-E7A7-D505-A6D3643BCD33}"/>
              </a:ext>
            </a:extLst>
          </p:cNvPr>
          <p:cNvSpPr>
            <a:spLocks noGrp="1"/>
          </p:cNvSpPr>
          <p:nvPr>
            <p:ph type="dt" sz="half" idx="10"/>
          </p:nvPr>
        </p:nvSpPr>
        <p:spPr/>
        <p:txBody>
          <a:bodyPr/>
          <a:lstStyle/>
          <a:p>
            <a:fld id="{9FC9CEF8-BD64-40C7-8FA4-147A538DBEF5}" type="datetime1">
              <a:rPr lang="en-US" smtClean="0"/>
              <a:t>11/14/2025</a:t>
            </a:fld>
            <a:endParaRPr lang="en-US" dirty="0"/>
          </a:p>
        </p:txBody>
      </p:sp>
      <p:sp>
        <p:nvSpPr>
          <p:cNvPr id="4" name="Footer Placeholder 3">
            <a:extLst>
              <a:ext uri="{FF2B5EF4-FFF2-40B4-BE49-F238E27FC236}">
                <a16:creationId xmlns:a16="http://schemas.microsoft.com/office/drawing/2014/main" id="{84089C7F-B322-1F93-A5AB-0E322FB93D58}"/>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endParaRPr lang="en-US" dirty="0"/>
          </a:p>
        </p:txBody>
      </p:sp>
      <p:sp>
        <p:nvSpPr>
          <p:cNvPr id="5" name="Slide Number Placeholder 4">
            <a:extLst>
              <a:ext uri="{FF2B5EF4-FFF2-40B4-BE49-F238E27FC236}">
                <a16:creationId xmlns:a16="http://schemas.microsoft.com/office/drawing/2014/main" id="{0226D098-604F-1C6E-4D3F-56B3EFAD11F7}"/>
              </a:ext>
            </a:extLst>
          </p:cNvPr>
          <p:cNvSpPr>
            <a:spLocks noGrp="1"/>
          </p:cNvSpPr>
          <p:nvPr>
            <p:ph type="sldNum" sz="quarter" idx="12"/>
          </p:nvPr>
        </p:nvSpPr>
        <p:spPr/>
        <p:txBody>
          <a:bodyPr/>
          <a:lstStyle/>
          <a:p>
            <a:fld id="{F1BC30E3-FFE5-4B91-AA19-87A149EBB9EE}" type="slidenum">
              <a:rPr lang="en-GB" smtClean="0"/>
              <a:pPr/>
              <a:t>‹#›</a:t>
            </a:fld>
            <a:endParaRPr lang="en-GB" dirty="0"/>
          </a:p>
        </p:txBody>
      </p:sp>
      <p:sp>
        <p:nvSpPr>
          <p:cNvPr id="7" name="Content Placeholder 2">
            <a:extLst>
              <a:ext uri="{FF2B5EF4-FFF2-40B4-BE49-F238E27FC236}">
                <a16:creationId xmlns:a16="http://schemas.microsoft.com/office/drawing/2014/main" id="{34560AA6-636D-C99A-75CC-1AC2E4A0E42F}"/>
              </a:ext>
            </a:extLst>
          </p:cNvPr>
          <p:cNvSpPr>
            <a:spLocks noGrp="1"/>
          </p:cNvSpPr>
          <p:nvPr>
            <p:ph idx="1"/>
          </p:nvPr>
        </p:nvSpPr>
        <p:spPr>
          <a:xfrm>
            <a:off x="485523" y="1411287"/>
            <a:ext cx="3568952"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Picture Placeholder 9">
            <a:extLst>
              <a:ext uri="{FF2B5EF4-FFF2-40B4-BE49-F238E27FC236}">
                <a16:creationId xmlns:a16="http://schemas.microsoft.com/office/drawing/2014/main" id="{CD83AEB6-812D-A880-EAD7-47C376F054B5}"/>
              </a:ext>
            </a:extLst>
          </p:cNvPr>
          <p:cNvSpPr>
            <a:spLocks noGrp="1"/>
          </p:cNvSpPr>
          <p:nvPr>
            <p:ph type="pic" sz="quarter" idx="13"/>
          </p:nvPr>
        </p:nvSpPr>
        <p:spPr>
          <a:xfrm>
            <a:off x="8389938" y="0"/>
            <a:ext cx="3802061" cy="6858000"/>
          </a:xfrm>
          <a:prstGeom prst="rect">
            <a:avLst/>
          </a:prstGeom>
        </p:spPr>
        <p:txBody>
          <a:bodyPr/>
          <a:lstStyle/>
          <a:p>
            <a:endParaRPr lang="en-US"/>
          </a:p>
        </p:txBody>
      </p:sp>
      <p:sp>
        <p:nvSpPr>
          <p:cNvPr id="6" name="Content Placeholder 2">
            <a:extLst>
              <a:ext uri="{FF2B5EF4-FFF2-40B4-BE49-F238E27FC236}">
                <a16:creationId xmlns:a16="http://schemas.microsoft.com/office/drawing/2014/main" id="{E4D119AB-28F4-6336-28B6-59438D27F156}"/>
              </a:ext>
            </a:extLst>
          </p:cNvPr>
          <p:cNvSpPr>
            <a:spLocks noGrp="1"/>
          </p:cNvSpPr>
          <p:nvPr>
            <p:ph idx="30"/>
          </p:nvPr>
        </p:nvSpPr>
        <p:spPr>
          <a:xfrm>
            <a:off x="4311524" y="1411287"/>
            <a:ext cx="3568952"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7">
            <a:extLst>
              <a:ext uri="{FF2B5EF4-FFF2-40B4-BE49-F238E27FC236}">
                <a16:creationId xmlns:a16="http://schemas.microsoft.com/office/drawing/2014/main" id="{79361665-A619-0AEE-E8F0-5711C7980200}"/>
              </a:ext>
            </a:extLst>
          </p:cNvPr>
          <p:cNvSpPr>
            <a:spLocks noGrp="1"/>
          </p:cNvSpPr>
          <p:nvPr>
            <p:ph type="title"/>
          </p:nvPr>
        </p:nvSpPr>
        <p:spPr>
          <a:xfrm>
            <a:off x="485523" y="382588"/>
            <a:ext cx="7394953" cy="638175"/>
          </a:xfrm>
        </p:spPr>
        <p:txBody>
          <a:bodyPr/>
          <a:lstStyle/>
          <a:p>
            <a:r>
              <a:rPr lang="en-GB" dirty="0"/>
              <a:t>Click to edit Master title style</a:t>
            </a:r>
            <a:endParaRPr lang="en-US" dirty="0"/>
          </a:p>
        </p:txBody>
      </p:sp>
      <p:sp>
        <p:nvSpPr>
          <p:cNvPr id="13" name="SmartArt Placeholder 13">
            <a:extLst>
              <a:ext uri="{FF2B5EF4-FFF2-40B4-BE49-F238E27FC236}">
                <a16:creationId xmlns:a16="http://schemas.microsoft.com/office/drawing/2014/main" id="{4810EDA4-155A-A258-0118-EFE8D82F818C}"/>
              </a:ext>
            </a:extLst>
          </p:cNvPr>
          <p:cNvSpPr>
            <a:spLocks noGrp="1"/>
          </p:cNvSpPr>
          <p:nvPr>
            <p:ph type="dgm" sz="quarter" idx="28" hasCustomPrompt="1"/>
          </p:nvPr>
        </p:nvSpPr>
        <p:spPr bwMode="black">
          <a:xfrm>
            <a:off x="11623900" y="6276977"/>
            <a:ext cx="346158" cy="126864"/>
          </a:xfrm>
          <a:custGeom>
            <a:avLst/>
            <a:gdLst>
              <a:gd name="connsiteX0" fmla="*/ 346158 w 346158"/>
              <a:gd name="connsiteY0" fmla="*/ 0 h 126864"/>
              <a:gd name="connsiteX1" fmla="*/ 346158 w 346158"/>
              <a:gd name="connsiteY1" fmla="*/ 65245 h 126864"/>
              <a:gd name="connsiteX2" fmla="*/ 0 w 346158"/>
              <a:gd name="connsiteY2" fmla="*/ 126864 h 126864"/>
            </a:gdLst>
            <a:ahLst/>
            <a:cxnLst>
              <a:cxn ang="0">
                <a:pos x="connsiteX0" y="connsiteY0"/>
              </a:cxn>
              <a:cxn ang="0">
                <a:pos x="connsiteX1" y="connsiteY1"/>
              </a:cxn>
              <a:cxn ang="0">
                <a:pos x="connsiteX2" y="connsiteY2"/>
              </a:cxn>
            </a:cxnLst>
            <a:rect l="l" t="t" r="r" b="b"/>
            <a:pathLst>
              <a:path w="346158" h="126864">
                <a:moveTo>
                  <a:pt x="346158" y="0"/>
                </a:moveTo>
                <a:lnTo>
                  <a:pt x="346158" y="65245"/>
                </a:lnTo>
                <a:lnTo>
                  <a:pt x="0" y="126864"/>
                </a:lnTo>
                <a:close/>
              </a:path>
            </a:pathLst>
          </a:custGeom>
          <a:solidFill>
            <a:schemeClr val="tx2"/>
          </a:solidFill>
        </p:spPr>
        <p:txBody>
          <a:bodyPr wrap="square">
            <a:noAutofit/>
          </a:bodyPr>
          <a:lstStyle>
            <a:lvl1pPr marL="0" indent="0">
              <a:buFont typeface="Arial" panose="020B0604020202020204" pitchFamily="34" charset="0"/>
              <a:buNone/>
              <a:defRPr sz="800"/>
            </a:lvl1pPr>
          </a:lstStyle>
          <a:p>
            <a:r>
              <a:rPr lang="en-US" dirty="0"/>
              <a:t> </a:t>
            </a:r>
          </a:p>
        </p:txBody>
      </p:sp>
      <p:sp>
        <p:nvSpPr>
          <p:cNvPr id="14" name="SmartArt Placeholder 14">
            <a:extLst>
              <a:ext uri="{FF2B5EF4-FFF2-40B4-BE49-F238E27FC236}">
                <a16:creationId xmlns:a16="http://schemas.microsoft.com/office/drawing/2014/main" id="{FDFC33E0-8D2C-02F1-3F63-6C8E60CA183B}"/>
              </a:ext>
            </a:extLst>
          </p:cNvPr>
          <p:cNvSpPr>
            <a:spLocks noGrp="1"/>
          </p:cNvSpPr>
          <p:nvPr>
            <p:ph type="dgm" sz="quarter" idx="29" hasCustomPrompt="1"/>
          </p:nvPr>
        </p:nvSpPr>
        <p:spPr bwMode="black">
          <a:xfrm>
            <a:off x="11625712" y="6456399"/>
            <a:ext cx="291788" cy="175797"/>
          </a:xfrm>
          <a:custGeom>
            <a:avLst/>
            <a:gdLst>
              <a:gd name="connsiteX0" fmla="*/ 117803 w 291788"/>
              <a:gd name="connsiteY0" fmla="*/ 0 h 175797"/>
              <a:gd name="connsiteX1" fmla="*/ 175798 w 291788"/>
              <a:gd name="connsiteY1" fmla="*/ 0 h 175797"/>
              <a:gd name="connsiteX2" fmla="*/ 204796 w 291788"/>
              <a:gd name="connsiteY2" fmla="*/ 57995 h 175797"/>
              <a:gd name="connsiteX3" fmla="*/ 233793 w 291788"/>
              <a:gd name="connsiteY3" fmla="*/ 0 h 175797"/>
              <a:gd name="connsiteX4" fmla="*/ 291788 w 291788"/>
              <a:gd name="connsiteY4" fmla="*/ 0 h 175797"/>
              <a:gd name="connsiteX5" fmla="*/ 230168 w 291788"/>
              <a:gd name="connsiteY5" fmla="*/ 105116 h 175797"/>
              <a:gd name="connsiteX6" fmla="*/ 230168 w 291788"/>
              <a:gd name="connsiteY6" fmla="*/ 175797 h 175797"/>
              <a:gd name="connsiteX7" fmla="*/ 177610 w 291788"/>
              <a:gd name="connsiteY7" fmla="*/ 175797 h 175797"/>
              <a:gd name="connsiteX8" fmla="*/ 177610 w 291788"/>
              <a:gd name="connsiteY8" fmla="*/ 105116 h 175797"/>
              <a:gd name="connsiteX9" fmla="*/ 0 w 291788"/>
              <a:gd name="connsiteY9" fmla="*/ 0 h 175797"/>
              <a:gd name="connsiteX10" fmla="*/ 99679 w 291788"/>
              <a:gd name="connsiteY10" fmla="*/ 0 h 175797"/>
              <a:gd name="connsiteX11" fmla="*/ 123240 w 291788"/>
              <a:gd name="connsiteY11" fmla="*/ 39872 h 175797"/>
              <a:gd name="connsiteX12" fmla="*/ 54370 w 291788"/>
              <a:gd name="connsiteY12" fmla="*/ 39872 h 175797"/>
              <a:gd name="connsiteX13" fmla="*/ 54370 w 291788"/>
              <a:gd name="connsiteY13" fmla="*/ 68869 h 175797"/>
              <a:gd name="connsiteX14" fmla="*/ 117802 w 291788"/>
              <a:gd name="connsiteY14" fmla="*/ 68869 h 175797"/>
              <a:gd name="connsiteX15" fmla="*/ 117802 w 291788"/>
              <a:gd name="connsiteY15" fmla="*/ 105116 h 175797"/>
              <a:gd name="connsiteX16" fmla="*/ 54370 w 291788"/>
              <a:gd name="connsiteY16" fmla="*/ 105116 h 175797"/>
              <a:gd name="connsiteX17" fmla="*/ 54370 w 291788"/>
              <a:gd name="connsiteY17" fmla="*/ 134113 h 175797"/>
              <a:gd name="connsiteX18" fmla="*/ 141363 w 291788"/>
              <a:gd name="connsiteY18" fmla="*/ 134113 h 175797"/>
              <a:gd name="connsiteX19" fmla="*/ 141363 w 291788"/>
              <a:gd name="connsiteY19" fmla="*/ 175797 h 175797"/>
              <a:gd name="connsiteX20" fmla="*/ 0 w 291788"/>
              <a:gd name="connsiteY20" fmla="*/ 175797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788" h="175797">
                <a:moveTo>
                  <a:pt x="117803" y="0"/>
                </a:moveTo>
                <a:lnTo>
                  <a:pt x="175798" y="0"/>
                </a:lnTo>
                <a:lnTo>
                  <a:pt x="204796" y="57995"/>
                </a:lnTo>
                <a:lnTo>
                  <a:pt x="233793" y="0"/>
                </a:lnTo>
                <a:lnTo>
                  <a:pt x="291788" y="0"/>
                </a:lnTo>
                <a:lnTo>
                  <a:pt x="230168" y="105116"/>
                </a:lnTo>
                <a:lnTo>
                  <a:pt x="230168" y="175797"/>
                </a:lnTo>
                <a:lnTo>
                  <a:pt x="177610" y="175797"/>
                </a:lnTo>
                <a:lnTo>
                  <a:pt x="177610" y="105116"/>
                </a:lnTo>
                <a:close/>
                <a:moveTo>
                  <a:pt x="0" y="0"/>
                </a:moveTo>
                <a:lnTo>
                  <a:pt x="99679" y="0"/>
                </a:lnTo>
                <a:lnTo>
                  <a:pt x="123240" y="39872"/>
                </a:lnTo>
                <a:lnTo>
                  <a:pt x="54370" y="39872"/>
                </a:lnTo>
                <a:lnTo>
                  <a:pt x="54370" y="68869"/>
                </a:lnTo>
                <a:lnTo>
                  <a:pt x="117802" y="68869"/>
                </a:lnTo>
                <a:lnTo>
                  <a:pt x="117802" y="105116"/>
                </a:lnTo>
                <a:lnTo>
                  <a:pt x="54370" y="105116"/>
                </a:lnTo>
                <a:lnTo>
                  <a:pt x="54370" y="134113"/>
                </a:lnTo>
                <a:lnTo>
                  <a:pt x="141363" y="134113"/>
                </a:lnTo>
                <a:lnTo>
                  <a:pt x="141363" y="175797"/>
                </a:lnTo>
                <a:lnTo>
                  <a:pt x="0" y="175797"/>
                </a:lnTo>
                <a:close/>
              </a:path>
            </a:pathLst>
          </a:custGeom>
          <a:solidFill>
            <a:schemeClr val="bg2"/>
          </a:solidFill>
        </p:spPr>
        <p:txBody>
          <a:bodyPr wrap="square">
            <a:noAutofit/>
          </a:bodyPr>
          <a:lstStyle>
            <a:lvl1pPr marL="0" indent="0">
              <a:buFont typeface="Arial" panose="020B0604020202020204" pitchFamily="34" charset="0"/>
              <a:buNone/>
              <a:defRPr sz="800"/>
            </a:lvl1pPr>
          </a:lstStyle>
          <a:p>
            <a:r>
              <a:rPr lang="en-US" dirty="0"/>
              <a:t> </a:t>
            </a:r>
          </a:p>
        </p:txBody>
      </p:sp>
    </p:spTree>
    <p:extLst>
      <p:ext uri="{BB962C8B-B14F-4D97-AF65-F5344CB8AC3E}">
        <p14:creationId xmlns:p14="http://schemas.microsoft.com/office/powerpoint/2010/main" val="2022171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hree Content and Imag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22DF48-3559-E7A7-D505-A6D3643BCD33}"/>
              </a:ext>
            </a:extLst>
          </p:cNvPr>
          <p:cNvSpPr>
            <a:spLocks noGrp="1"/>
          </p:cNvSpPr>
          <p:nvPr>
            <p:ph type="dt" sz="half" idx="10"/>
          </p:nvPr>
        </p:nvSpPr>
        <p:spPr/>
        <p:txBody>
          <a:bodyPr/>
          <a:lstStyle/>
          <a:p>
            <a:fld id="{87333F49-AE90-48CC-96D1-3F19B70FAD04}" type="datetime1">
              <a:rPr lang="en-US" smtClean="0"/>
              <a:t>11/14/2025</a:t>
            </a:fld>
            <a:endParaRPr lang="en-US" dirty="0"/>
          </a:p>
        </p:txBody>
      </p:sp>
      <p:sp>
        <p:nvSpPr>
          <p:cNvPr id="4" name="Footer Placeholder 3">
            <a:extLst>
              <a:ext uri="{FF2B5EF4-FFF2-40B4-BE49-F238E27FC236}">
                <a16:creationId xmlns:a16="http://schemas.microsoft.com/office/drawing/2014/main" id="{84089C7F-B322-1F93-A5AB-0E322FB93D58}"/>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endParaRPr lang="en-US" dirty="0"/>
          </a:p>
        </p:txBody>
      </p:sp>
      <p:sp>
        <p:nvSpPr>
          <p:cNvPr id="5" name="Slide Number Placeholder 4">
            <a:extLst>
              <a:ext uri="{FF2B5EF4-FFF2-40B4-BE49-F238E27FC236}">
                <a16:creationId xmlns:a16="http://schemas.microsoft.com/office/drawing/2014/main" id="{0226D098-604F-1C6E-4D3F-56B3EFAD11F7}"/>
              </a:ext>
            </a:extLst>
          </p:cNvPr>
          <p:cNvSpPr>
            <a:spLocks noGrp="1"/>
          </p:cNvSpPr>
          <p:nvPr>
            <p:ph type="sldNum" sz="quarter" idx="12"/>
          </p:nvPr>
        </p:nvSpPr>
        <p:spPr/>
        <p:txBody>
          <a:bodyPr/>
          <a:lstStyle/>
          <a:p>
            <a:fld id="{F1BC30E3-FFE5-4B91-AA19-87A149EBB9EE}" type="slidenum">
              <a:rPr lang="en-GB" smtClean="0"/>
              <a:pPr/>
              <a:t>‹#›</a:t>
            </a:fld>
            <a:endParaRPr lang="en-GB" dirty="0"/>
          </a:p>
        </p:txBody>
      </p:sp>
      <p:sp>
        <p:nvSpPr>
          <p:cNvPr id="7" name="Content Placeholder 2">
            <a:extLst>
              <a:ext uri="{FF2B5EF4-FFF2-40B4-BE49-F238E27FC236}">
                <a16:creationId xmlns:a16="http://schemas.microsoft.com/office/drawing/2014/main" id="{34560AA6-636D-C99A-75CC-1AC2E4A0E42F}"/>
              </a:ext>
            </a:extLst>
          </p:cNvPr>
          <p:cNvSpPr>
            <a:spLocks noGrp="1"/>
          </p:cNvSpPr>
          <p:nvPr>
            <p:ph idx="1"/>
          </p:nvPr>
        </p:nvSpPr>
        <p:spPr>
          <a:xfrm>
            <a:off x="485523" y="1411287"/>
            <a:ext cx="2549777"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Picture Placeholder 9">
            <a:extLst>
              <a:ext uri="{FF2B5EF4-FFF2-40B4-BE49-F238E27FC236}">
                <a16:creationId xmlns:a16="http://schemas.microsoft.com/office/drawing/2014/main" id="{CD83AEB6-812D-A880-EAD7-47C376F054B5}"/>
              </a:ext>
            </a:extLst>
          </p:cNvPr>
          <p:cNvSpPr>
            <a:spLocks noGrp="1"/>
          </p:cNvSpPr>
          <p:nvPr>
            <p:ph type="pic" sz="quarter" idx="13"/>
          </p:nvPr>
        </p:nvSpPr>
        <p:spPr>
          <a:xfrm>
            <a:off x="9155113" y="0"/>
            <a:ext cx="3036886" cy="6858000"/>
          </a:xfrm>
          <a:prstGeom prst="rect">
            <a:avLst/>
          </a:prstGeom>
        </p:spPr>
        <p:txBody>
          <a:bodyPr/>
          <a:lstStyle/>
          <a:p>
            <a:endParaRPr lang="en-US"/>
          </a:p>
        </p:txBody>
      </p:sp>
      <p:sp>
        <p:nvSpPr>
          <p:cNvPr id="6" name="Content Placeholder 2">
            <a:extLst>
              <a:ext uri="{FF2B5EF4-FFF2-40B4-BE49-F238E27FC236}">
                <a16:creationId xmlns:a16="http://schemas.microsoft.com/office/drawing/2014/main" id="{E4D119AB-28F4-6336-28B6-59438D27F156}"/>
              </a:ext>
            </a:extLst>
          </p:cNvPr>
          <p:cNvSpPr>
            <a:spLocks noGrp="1"/>
          </p:cNvSpPr>
          <p:nvPr>
            <p:ph idx="30"/>
          </p:nvPr>
        </p:nvSpPr>
        <p:spPr>
          <a:xfrm>
            <a:off x="3290888" y="1411287"/>
            <a:ext cx="2549525"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 name="Content Placeholder 2">
            <a:extLst>
              <a:ext uri="{FF2B5EF4-FFF2-40B4-BE49-F238E27FC236}">
                <a16:creationId xmlns:a16="http://schemas.microsoft.com/office/drawing/2014/main" id="{E8468690-9C07-32F0-8029-E127A361B770}"/>
              </a:ext>
            </a:extLst>
          </p:cNvPr>
          <p:cNvSpPr>
            <a:spLocks noGrp="1"/>
          </p:cNvSpPr>
          <p:nvPr>
            <p:ph idx="31"/>
          </p:nvPr>
        </p:nvSpPr>
        <p:spPr>
          <a:xfrm>
            <a:off x="6117908" y="1411287"/>
            <a:ext cx="2549525"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7">
            <a:extLst>
              <a:ext uri="{FF2B5EF4-FFF2-40B4-BE49-F238E27FC236}">
                <a16:creationId xmlns:a16="http://schemas.microsoft.com/office/drawing/2014/main" id="{34452E42-0F44-3CC2-78EC-9EE78A1B18DF}"/>
              </a:ext>
            </a:extLst>
          </p:cNvPr>
          <p:cNvSpPr>
            <a:spLocks noGrp="1"/>
          </p:cNvSpPr>
          <p:nvPr>
            <p:ph type="title"/>
          </p:nvPr>
        </p:nvSpPr>
        <p:spPr>
          <a:xfrm>
            <a:off x="485524" y="382588"/>
            <a:ext cx="8181910" cy="638175"/>
          </a:xfrm>
        </p:spPr>
        <p:txBody>
          <a:bodyPr/>
          <a:lstStyle/>
          <a:p>
            <a:r>
              <a:rPr lang="en-GB"/>
              <a:t>Click to edit Master title style</a:t>
            </a:r>
            <a:endParaRPr lang="en-US"/>
          </a:p>
        </p:txBody>
      </p:sp>
      <p:sp>
        <p:nvSpPr>
          <p:cNvPr id="14" name="SmartArt Placeholder 13">
            <a:extLst>
              <a:ext uri="{FF2B5EF4-FFF2-40B4-BE49-F238E27FC236}">
                <a16:creationId xmlns:a16="http://schemas.microsoft.com/office/drawing/2014/main" id="{CDF6C7E5-B2CD-8A12-144D-E84B4B13BBE5}"/>
              </a:ext>
            </a:extLst>
          </p:cNvPr>
          <p:cNvSpPr>
            <a:spLocks noGrp="1"/>
          </p:cNvSpPr>
          <p:nvPr>
            <p:ph type="dgm" sz="quarter" idx="28" hasCustomPrompt="1"/>
          </p:nvPr>
        </p:nvSpPr>
        <p:spPr bwMode="black">
          <a:xfrm>
            <a:off x="11623900" y="6276977"/>
            <a:ext cx="346158" cy="126864"/>
          </a:xfrm>
          <a:custGeom>
            <a:avLst/>
            <a:gdLst>
              <a:gd name="connsiteX0" fmla="*/ 346158 w 346158"/>
              <a:gd name="connsiteY0" fmla="*/ 0 h 126864"/>
              <a:gd name="connsiteX1" fmla="*/ 346158 w 346158"/>
              <a:gd name="connsiteY1" fmla="*/ 65245 h 126864"/>
              <a:gd name="connsiteX2" fmla="*/ 0 w 346158"/>
              <a:gd name="connsiteY2" fmla="*/ 126864 h 126864"/>
            </a:gdLst>
            <a:ahLst/>
            <a:cxnLst>
              <a:cxn ang="0">
                <a:pos x="connsiteX0" y="connsiteY0"/>
              </a:cxn>
              <a:cxn ang="0">
                <a:pos x="connsiteX1" y="connsiteY1"/>
              </a:cxn>
              <a:cxn ang="0">
                <a:pos x="connsiteX2" y="connsiteY2"/>
              </a:cxn>
            </a:cxnLst>
            <a:rect l="l" t="t" r="r" b="b"/>
            <a:pathLst>
              <a:path w="346158" h="126864">
                <a:moveTo>
                  <a:pt x="346158" y="0"/>
                </a:moveTo>
                <a:lnTo>
                  <a:pt x="346158" y="65245"/>
                </a:lnTo>
                <a:lnTo>
                  <a:pt x="0" y="126864"/>
                </a:lnTo>
                <a:close/>
              </a:path>
            </a:pathLst>
          </a:custGeom>
          <a:solidFill>
            <a:schemeClr val="tx2"/>
          </a:solidFill>
        </p:spPr>
        <p:txBody>
          <a:bodyPr wrap="square">
            <a:noAutofit/>
          </a:bodyPr>
          <a:lstStyle>
            <a:lvl1pPr marL="0" indent="0">
              <a:buFont typeface="Arial" panose="020B0604020202020204" pitchFamily="34" charset="0"/>
              <a:buNone/>
              <a:defRPr sz="800"/>
            </a:lvl1pPr>
          </a:lstStyle>
          <a:p>
            <a:r>
              <a:rPr lang="en-US" dirty="0"/>
              <a:t> </a:t>
            </a:r>
          </a:p>
        </p:txBody>
      </p:sp>
      <p:sp>
        <p:nvSpPr>
          <p:cNvPr id="15" name="SmartArt Placeholder 14">
            <a:extLst>
              <a:ext uri="{FF2B5EF4-FFF2-40B4-BE49-F238E27FC236}">
                <a16:creationId xmlns:a16="http://schemas.microsoft.com/office/drawing/2014/main" id="{9E0B55F5-4343-46A7-2F1A-1F8478175303}"/>
              </a:ext>
            </a:extLst>
          </p:cNvPr>
          <p:cNvSpPr>
            <a:spLocks noGrp="1"/>
          </p:cNvSpPr>
          <p:nvPr>
            <p:ph type="dgm" sz="quarter" idx="29" hasCustomPrompt="1"/>
          </p:nvPr>
        </p:nvSpPr>
        <p:spPr bwMode="black">
          <a:xfrm>
            <a:off x="11625712" y="6456399"/>
            <a:ext cx="291788" cy="175797"/>
          </a:xfrm>
          <a:custGeom>
            <a:avLst/>
            <a:gdLst>
              <a:gd name="connsiteX0" fmla="*/ 117803 w 291788"/>
              <a:gd name="connsiteY0" fmla="*/ 0 h 175797"/>
              <a:gd name="connsiteX1" fmla="*/ 175798 w 291788"/>
              <a:gd name="connsiteY1" fmla="*/ 0 h 175797"/>
              <a:gd name="connsiteX2" fmla="*/ 204796 w 291788"/>
              <a:gd name="connsiteY2" fmla="*/ 57995 h 175797"/>
              <a:gd name="connsiteX3" fmla="*/ 233793 w 291788"/>
              <a:gd name="connsiteY3" fmla="*/ 0 h 175797"/>
              <a:gd name="connsiteX4" fmla="*/ 291788 w 291788"/>
              <a:gd name="connsiteY4" fmla="*/ 0 h 175797"/>
              <a:gd name="connsiteX5" fmla="*/ 230168 w 291788"/>
              <a:gd name="connsiteY5" fmla="*/ 105116 h 175797"/>
              <a:gd name="connsiteX6" fmla="*/ 230168 w 291788"/>
              <a:gd name="connsiteY6" fmla="*/ 175797 h 175797"/>
              <a:gd name="connsiteX7" fmla="*/ 177610 w 291788"/>
              <a:gd name="connsiteY7" fmla="*/ 175797 h 175797"/>
              <a:gd name="connsiteX8" fmla="*/ 177610 w 291788"/>
              <a:gd name="connsiteY8" fmla="*/ 105116 h 175797"/>
              <a:gd name="connsiteX9" fmla="*/ 0 w 291788"/>
              <a:gd name="connsiteY9" fmla="*/ 0 h 175797"/>
              <a:gd name="connsiteX10" fmla="*/ 99679 w 291788"/>
              <a:gd name="connsiteY10" fmla="*/ 0 h 175797"/>
              <a:gd name="connsiteX11" fmla="*/ 123240 w 291788"/>
              <a:gd name="connsiteY11" fmla="*/ 39872 h 175797"/>
              <a:gd name="connsiteX12" fmla="*/ 54370 w 291788"/>
              <a:gd name="connsiteY12" fmla="*/ 39872 h 175797"/>
              <a:gd name="connsiteX13" fmla="*/ 54370 w 291788"/>
              <a:gd name="connsiteY13" fmla="*/ 68869 h 175797"/>
              <a:gd name="connsiteX14" fmla="*/ 117802 w 291788"/>
              <a:gd name="connsiteY14" fmla="*/ 68869 h 175797"/>
              <a:gd name="connsiteX15" fmla="*/ 117802 w 291788"/>
              <a:gd name="connsiteY15" fmla="*/ 105116 h 175797"/>
              <a:gd name="connsiteX16" fmla="*/ 54370 w 291788"/>
              <a:gd name="connsiteY16" fmla="*/ 105116 h 175797"/>
              <a:gd name="connsiteX17" fmla="*/ 54370 w 291788"/>
              <a:gd name="connsiteY17" fmla="*/ 134113 h 175797"/>
              <a:gd name="connsiteX18" fmla="*/ 141363 w 291788"/>
              <a:gd name="connsiteY18" fmla="*/ 134113 h 175797"/>
              <a:gd name="connsiteX19" fmla="*/ 141363 w 291788"/>
              <a:gd name="connsiteY19" fmla="*/ 175797 h 175797"/>
              <a:gd name="connsiteX20" fmla="*/ 0 w 291788"/>
              <a:gd name="connsiteY20" fmla="*/ 175797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788" h="175797">
                <a:moveTo>
                  <a:pt x="117803" y="0"/>
                </a:moveTo>
                <a:lnTo>
                  <a:pt x="175798" y="0"/>
                </a:lnTo>
                <a:lnTo>
                  <a:pt x="204796" y="57995"/>
                </a:lnTo>
                <a:lnTo>
                  <a:pt x="233793" y="0"/>
                </a:lnTo>
                <a:lnTo>
                  <a:pt x="291788" y="0"/>
                </a:lnTo>
                <a:lnTo>
                  <a:pt x="230168" y="105116"/>
                </a:lnTo>
                <a:lnTo>
                  <a:pt x="230168" y="175797"/>
                </a:lnTo>
                <a:lnTo>
                  <a:pt x="177610" y="175797"/>
                </a:lnTo>
                <a:lnTo>
                  <a:pt x="177610" y="105116"/>
                </a:lnTo>
                <a:close/>
                <a:moveTo>
                  <a:pt x="0" y="0"/>
                </a:moveTo>
                <a:lnTo>
                  <a:pt x="99679" y="0"/>
                </a:lnTo>
                <a:lnTo>
                  <a:pt x="123240" y="39872"/>
                </a:lnTo>
                <a:lnTo>
                  <a:pt x="54370" y="39872"/>
                </a:lnTo>
                <a:lnTo>
                  <a:pt x="54370" y="68869"/>
                </a:lnTo>
                <a:lnTo>
                  <a:pt x="117802" y="68869"/>
                </a:lnTo>
                <a:lnTo>
                  <a:pt x="117802" y="105116"/>
                </a:lnTo>
                <a:lnTo>
                  <a:pt x="54370" y="105116"/>
                </a:lnTo>
                <a:lnTo>
                  <a:pt x="54370" y="134113"/>
                </a:lnTo>
                <a:lnTo>
                  <a:pt x="141363" y="134113"/>
                </a:lnTo>
                <a:lnTo>
                  <a:pt x="141363" y="175797"/>
                </a:lnTo>
                <a:lnTo>
                  <a:pt x="0" y="175797"/>
                </a:lnTo>
                <a:close/>
              </a:path>
            </a:pathLst>
          </a:custGeom>
          <a:solidFill>
            <a:schemeClr val="bg2"/>
          </a:solidFill>
        </p:spPr>
        <p:txBody>
          <a:bodyPr wrap="square">
            <a:noAutofit/>
          </a:bodyPr>
          <a:lstStyle>
            <a:lvl1pPr marL="0" indent="0">
              <a:buFont typeface="Arial" panose="020B0604020202020204" pitchFamily="34" charset="0"/>
              <a:buNone/>
              <a:defRPr sz="800"/>
            </a:lvl1pPr>
          </a:lstStyle>
          <a:p>
            <a:r>
              <a:rPr lang="en-US" dirty="0"/>
              <a:t> </a:t>
            </a:r>
          </a:p>
        </p:txBody>
      </p:sp>
    </p:spTree>
    <p:extLst>
      <p:ext uri="{BB962C8B-B14F-4D97-AF65-F5344CB8AC3E}">
        <p14:creationId xmlns:p14="http://schemas.microsoft.com/office/powerpoint/2010/main" val="4007537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5523" y="369888"/>
            <a:ext cx="11224347" cy="470898"/>
          </a:xfrm>
        </p:spPr>
        <p:txBody>
          <a:bodyPr/>
          <a:lstStyle/>
          <a:p>
            <a:r>
              <a:rPr lang="en-US"/>
              <a:t>Click to edit Master title style</a:t>
            </a:r>
          </a:p>
        </p:txBody>
      </p:sp>
      <p:sp>
        <p:nvSpPr>
          <p:cNvPr id="14" name="Content Placeholder 1">
            <a:extLst>
              <a:ext uri="{FF2B5EF4-FFF2-40B4-BE49-F238E27FC236}">
                <a16:creationId xmlns:a16="http://schemas.microsoft.com/office/drawing/2014/main" id="{A5EED3AD-188C-E954-617B-9CB9E1BA8A14}"/>
              </a:ext>
            </a:extLst>
          </p:cNvPr>
          <p:cNvSpPr>
            <a:spLocks noGrp="1"/>
          </p:cNvSpPr>
          <p:nvPr>
            <p:ph sz="quarter" idx="16"/>
          </p:nvPr>
        </p:nvSpPr>
        <p:spPr>
          <a:xfrm>
            <a:off x="485520" y="1411287"/>
            <a:ext cx="5356800" cy="4638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C87884BD-C538-2E4C-E4FE-1C5F73563883}"/>
              </a:ext>
            </a:extLst>
          </p:cNvPr>
          <p:cNvSpPr>
            <a:spLocks noGrp="1"/>
          </p:cNvSpPr>
          <p:nvPr>
            <p:ph sz="quarter" idx="15"/>
          </p:nvPr>
        </p:nvSpPr>
        <p:spPr>
          <a:xfrm>
            <a:off x="6353070" y="1411287"/>
            <a:ext cx="5356800" cy="4638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F000DAE8-97B9-4DDA-8BE0-3FF4770DBD62}"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p:txBody>
          <a:bodyPr/>
          <a:lstStyle/>
          <a:p>
            <a:r>
              <a:rPr lang="en-US"/>
              <a:t>Insert footer text here</a:t>
            </a:r>
          </a:p>
        </p:txBody>
      </p:sp>
      <p:sp>
        <p:nvSpPr>
          <p:cNvPr id="8" name="Highlight line 1">
            <a:extLst>
              <a:ext uri="{FF2B5EF4-FFF2-40B4-BE49-F238E27FC236}">
                <a16:creationId xmlns:a16="http://schemas.microsoft.com/office/drawing/2014/main" id="{82DA146A-5709-F447-3346-204EE5B815A7}"/>
              </a:ext>
            </a:extLst>
          </p:cNvPr>
          <p:cNvSpPr>
            <a:spLocks noGrp="1"/>
          </p:cNvSpPr>
          <p:nvPr>
            <p:ph type="dgm" sz="quarter" idx="17" hasCustomPrompt="1"/>
          </p:nvPr>
        </p:nvSpPr>
        <p:spPr>
          <a:xfrm>
            <a:off x="485523" y="1209871"/>
            <a:ext cx="11224347" cy="36000"/>
          </a:xfrm>
          <a:solidFill>
            <a:schemeClr val="tx2"/>
          </a:solidFill>
        </p:spPr>
        <p:txBody>
          <a:bodyPr vert="horz" lIns="0" tIns="0" rIns="0" bIns="0" rtlCol="0" anchor="t" anchorCtr="0">
            <a:noAutofit/>
          </a:bodyPr>
          <a:lstStyle>
            <a:lvl1pPr marL="0" indent="0">
              <a:buNone/>
              <a:defRPr lang="en-US" dirty="0"/>
            </a:lvl1pPr>
          </a:lstStyle>
          <a:p>
            <a:pPr marL="252000" lvl="0" indent="-252000"/>
            <a:r>
              <a:rPr lang="en-US" dirty="0"/>
              <a:t> </a:t>
            </a:r>
          </a:p>
        </p:txBody>
      </p:sp>
    </p:spTree>
    <p:extLst>
      <p:ext uri="{BB962C8B-B14F-4D97-AF65-F5344CB8AC3E}">
        <p14:creationId xmlns:p14="http://schemas.microsoft.com/office/powerpoint/2010/main" val="1053481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and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5F5-14E0-4B05-29E6-E9A059AA1002}"/>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4" name="Date Placeholder 3">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A19A3C8D-1575-4971-8611-7D1079FF8591}" type="datetime1">
              <a:rPr lang="en-US" smtClean="0"/>
              <a:t>11/14/2025</a:t>
            </a:fld>
            <a:endParaRPr lang="en-US"/>
          </a:p>
        </p:txBody>
      </p:sp>
      <p:sp>
        <p:nvSpPr>
          <p:cNvPr id="5" name="Footer Placeholder 4">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6" name="Slide Number Placeholder 5">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12" name="Media Placeholder 11">
            <a:extLst>
              <a:ext uri="{FF2B5EF4-FFF2-40B4-BE49-F238E27FC236}">
                <a16:creationId xmlns:a16="http://schemas.microsoft.com/office/drawing/2014/main" id="{7AA8680C-DF0E-A59A-1D40-85E5B348B8F4}"/>
              </a:ext>
            </a:extLst>
          </p:cNvPr>
          <p:cNvSpPr>
            <a:spLocks noGrp="1"/>
          </p:cNvSpPr>
          <p:nvPr>
            <p:ph type="media" sz="quarter" idx="13"/>
          </p:nvPr>
        </p:nvSpPr>
        <p:spPr>
          <a:xfrm>
            <a:off x="485524" y="1411287"/>
            <a:ext cx="8160263" cy="4638675"/>
          </a:xfrm>
          <a:prstGeom prst="rect">
            <a:avLst/>
          </a:prstGeom>
        </p:spPr>
        <p:txBody>
          <a:bodyPr/>
          <a:lstStyle/>
          <a:p>
            <a:r>
              <a:rPr lang="en-GB" dirty="0"/>
              <a:t>Click icon to add media</a:t>
            </a:r>
            <a:endParaRPr lang="en-US" dirty="0"/>
          </a:p>
        </p:txBody>
      </p:sp>
      <p:sp>
        <p:nvSpPr>
          <p:cNvPr id="14" name="Text Placeholder 13">
            <a:extLst>
              <a:ext uri="{FF2B5EF4-FFF2-40B4-BE49-F238E27FC236}">
                <a16:creationId xmlns:a16="http://schemas.microsoft.com/office/drawing/2014/main" id="{7E85579B-86BF-EE24-023A-9F648CFE072C}"/>
              </a:ext>
            </a:extLst>
          </p:cNvPr>
          <p:cNvSpPr>
            <a:spLocks noGrp="1"/>
          </p:cNvSpPr>
          <p:nvPr>
            <p:ph type="body" sz="quarter" idx="14"/>
          </p:nvPr>
        </p:nvSpPr>
        <p:spPr>
          <a:xfrm>
            <a:off x="8904632" y="1411287"/>
            <a:ext cx="2805238" cy="4638675"/>
          </a:xfrm>
          <a:prstGeom prst="rect">
            <a:avLst/>
          </a:prstGeo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64621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5F5-14E0-4B05-29E6-E9A059AA1002}"/>
              </a:ext>
            </a:extLst>
          </p:cNvPr>
          <p:cNvSpPr>
            <a:spLocks noGrp="1"/>
          </p:cNvSpPr>
          <p:nvPr>
            <p:ph type="title"/>
          </p:nvPr>
        </p:nvSpPr>
        <p:spPr>
          <a:xfrm>
            <a:off x="485523" y="382588"/>
            <a:ext cx="11224347" cy="638175"/>
          </a:xfrm>
        </p:spPr>
        <p:txBody>
          <a:bodyPr/>
          <a:lstStyle/>
          <a:p>
            <a:r>
              <a:rPr lang="en-GB" dirty="0"/>
              <a:t>Click to edit Master title style</a:t>
            </a:r>
            <a:endParaRPr lang="en-US" dirty="0"/>
          </a:p>
        </p:txBody>
      </p:sp>
      <p:sp>
        <p:nvSpPr>
          <p:cNvPr id="4" name="Date Placeholder 3">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D7190AEB-CF9C-4726-8F11-FB1CD8DEA695}" type="datetime1">
              <a:rPr lang="en-US" smtClean="0"/>
              <a:t>11/14/2025</a:t>
            </a:fld>
            <a:endParaRPr lang="en-US"/>
          </a:p>
        </p:txBody>
      </p:sp>
      <p:sp>
        <p:nvSpPr>
          <p:cNvPr id="5" name="Footer Placeholder 4">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6" name="Slide Number Placeholder 5">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10" name="Text Placeholder 9">
            <a:extLst>
              <a:ext uri="{FF2B5EF4-FFF2-40B4-BE49-F238E27FC236}">
                <a16:creationId xmlns:a16="http://schemas.microsoft.com/office/drawing/2014/main" id="{8EC20394-F6AE-DC91-F7F3-91384D375648}"/>
              </a:ext>
            </a:extLst>
          </p:cNvPr>
          <p:cNvSpPr>
            <a:spLocks noGrp="1"/>
          </p:cNvSpPr>
          <p:nvPr>
            <p:ph type="body" sz="quarter" idx="13" hasCustomPrompt="1"/>
          </p:nvPr>
        </p:nvSpPr>
        <p:spPr>
          <a:xfrm>
            <a:off x="485523" y="4437064"/>
            <a:ext cx="2545200" cy="604836"/>
          </a:xfrm>
          <a:prstGeom prst="rect">
            <a:avLst/>
          </a:prstGeo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11" name="Text Placeholder 9">
            <a:extLst>
              <a:ext uri="{FF2B5EF4-FFF2-40B4-BE49-F238E27FC236}">
                <a16:creationId xmlns:a16="http://schemas.microsoft.com/office/drawing/2014/main" id="{F8C26B76-6BF1-741E-77C9-1AE58FAA9D3D}"/>
              </a:ext>
            </a:extLst>
          </p:cNvPr>
          <p:cNvSpPr>
            <a:spLocks noGrp="1"/>
          </p:cNvSpPr>
          <p:nvPr>
            <p:ph type="body" sz="quarter" idx="14" hasCustomPrompt="1"/>
          </p:nvPr>
        </p:nvSpPr>
        <p:spPr>
          <a:xfrm>
            <a:off x="485523" y="5243516"/>
            <a:ext cx="2545200" cy="276999"/>
          </a:xfrm>
          <a:prstGeom prst="rect">
            <a:avLst/>
          </a:prstGeo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3" name="Text Placeholder 9">
            <a:extLst>
              <a:ext uri="{FF2B5EF4-FFF2-40B4-BE49-F238E27FC236}">
                <a16:creationId xmlns:a16="http://schemas.microsoft.com/office/drawing/2014/main" id="{B5250BC2-E0E2-741C-128C-67991E7FE31C}"/>
              </a:ext>
            </a:extLst>
          </p:cNvPr>
          <p:cNvSpPr>
            <a:spLocks noGrp="1"/>
          </p:cNvSpPr>
          <p:nvPr>
            <p:ph type="body" sz="quarter" idx="16" hasCustomPrompt="1"/>
          </p:nvPr>
        </p:nvSpPr>
        <p:spPr>
          <a:xfrm>
            <a:off x="3378661" y="4437064"/>
            <a:ext cx="2545200" cy="604836"/>
          </a:xfrm>
          <a:prstGeom prst="rect">
            <a:avLst/>
          </a:prstGeo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7" name="Text Placeholder 9">
            <a:extLst>
              <a:ext uri="{FF2B5EF4-FFF2-40B4-BE49-F238E27FC236}">
                <a16:creationId xmlns:a16="http://schemas.microsoft.com/office/drawing/2014/main" id="{BAB1B720-8C35-31CC-E8BA-A24F76EC23CD}"/>
              </a:ext>
            </a:extLst>
          </p:cNvPr>
          <p:cNvSpPr>
            <a:spLocks noGrp="1"/>
          </p:cNvSpPr>
          <p:nvPr>
            <p:ph type="body" sz="quarter" idx="17" hasCustomPrompt="1"/>
          </p:nvPr>
        </p:nvSpPr>
        <p:spPr>
          <a:xfrm>
            <a:off x="3378661" y="5243516"/>
            <a:ext cx="2545200" cy="276999"/>
          </a:xfrm>
          <a:prstGeom prst="rect">
            <a:avLst/>
          </a:prstGeo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9" name="Text Placeholder 9">
            <a:extLst>
              <a:ext uri="{FF2B5EF4-FFF2-40B4-BE49-F238E27FC236}">
                <a16:creationId xmlns:a16="http://schemas.microsoft.com/office/drawing/2014/main" id="{A9756EF2-9996-0FB9-D7B0-C8F68A711B39}"/>
              </a:ext>
            </a:extLst>
          </p:cNvPr>
          <p:cNvSpPr>
            <a:spLocks noGrp="1"/>
          </p:cNvSpPr>
          <p:nvPr>
            <p:ph type="body" sz="quarter" idx="19" hasCustomPrompt="1"/>
          </p:nvPr>
        </p:nvSpPr>
        <p:spPr>
          <a:xfrm>
            <a:off x="6271799" y="4437064"/>
            <a:ext cx="2545200" cy="604836"/>
          </a:xfrm>
          <a:prstGeom prst="rect">
            <a:avLst/>
          </a:prstGeo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12" name="Text Placeholder 9">
            <a:extLst>
              <a:ext uri="{FF2B5EF4-FFF2-40B4-BE49-F238E27FC236}">
                <a16:creationId xmlns:a16="http://schemas.microsoft.com/office/drawing/2014/main" id="{EBDC17D8-DC6B-1BF9-23DC-FF6D20C0FD02}"/>
              </a:ext>
            </a:extLst>
          </p:cNvPr>
          <p:cNvSpPr>
            <a:spLocks noGrp="1"/>
          </p:cNvSpPr>
          <p:nvPr>
            <p:ph type="body" sz="quarter" idx="20" hasCustomPrompt="1"/>
          </p:nvPr>
        </p:nvSpPr>
        <p:spPr>
          <a:xfrm>
            <a:off x="6271799" y="5243516"/>
            <a:ext cx="2545200" cy="276999"/>
          </a:xfrm>
          <a:prstGeom prst="rect">
            <a:avLst/>
          </a:prstGeo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24" name="Text Placeholder 9">
            <a:extLst>
              <a:ext uri="{FF2B5EF4-FFF2-40B4-BE49-F238E27FC236}">
                <a16:creationId xmlns:a16="http://schemas.microsoft.com/office/drawing/2014/main" id="{FDE2BFA5-8DD3-AAE2-BA88-2C21E5EA3829}"/>
              </a:ext>
            </a:extLst>
          </p:cNvPr>
          <p:cNvSpPr>
            <a:spLocks noGrp="1"/>
          </p:cNvSpPr>
          <p:nvPr>
            <p:ph type="body" sz="quarter" idx="22" hasCustomPrompt="1"/>
          </p:nvPr>
        </p:nvSpPr>
        <p:spPr>
          <a:xfrm>
            <a:off x="9164936" y="4437064"/>
            <a:ext cx="2545200" cy="604836"/>
          </a:xfrm>
          <a:prstGeom prst="rect">
            <a:avLst/>
          </a:prstGeo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25" name="Text Placeholder 9">
            <a:extLst>
              <a:ext uri="{FF2B5EF4-FFF2-40B4-BE49-F238E27FC236}">
                <a16:creationId xmlns:a16="http://schemas.microsoft.com/office/drawing/2014/main" id="{A6334C15-AC9A-3BC9-AC49-BB8588AC064E}"/>
              </a:ext>
            </a:extLst>
          </p:cNvPr>
          <p:cNvSpPr>
            <a:spLocks noGrp="1"/>
          </p:cNvSpPr>
          <p:nvPr>
            <p:ph type="body" sz="quarter" idx="23" hasCustomPrompt="1"/>
          </p:nvPr>
        </p:nvSpPr>
        <p:spPr>
          <a:xfrm>
            <a:off x="9164937" y="5243516"/>
            <a:ext cx="2545200" cy="276999"/>
          </a:xfrm>
          <a:prstGeom prst="rect">
            <a:avLst/>
          </a:prstGeo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14" name="Picture Placeholder 12">
            <a:extLst>
              <a:ext uri="{FF2B5EF4-FFF2-40B4-BE49-F238E27FC236}">
                <a16:creationId xmlns:a16="http://schemas.microsoft.com/office/drawing/2014/main" id="{47795BA7-FED2-3A4E-668F-CA4916635AFA}"/>
              </a:ext>
            </a:extLst>
          </p:cNvPr>
          <p:cNvSpPr>
            <a:spLocks noGrp="1"/>
          </p:cNvSpPr>
          <p:nvPr>
            <p:ph type="pic" sz="quarter" idx="15"/>
          </p:nvPr>
        </p:nvSpPr>
        <p:spPr>
          <a:xfrm>
            <a:off x="487323" y="1693850"/>
            <a:ext cx="2541600" cy="2541600"/>
          </a:xfrm>
          <a:prstGeom prst="ellipse">
            <a:avLst/>
          </a:prstGeom>
        </p:spPr>
        <p:txBody>
          <a:bodyPr anchor="ctr"/>
          <a:lstStyle>
            <a:lvl1pPr marL="0" indent="0" algn="ctr">
              <a:buNone/>
              <a:defRPr>
                <a:solidFill>
                  <a:schemeClr val="bg1"/>
                </a:solidFill>
              </a:defRPr>
            </a:lvl1pPr>
          </a:lstStyle>
          <a:p>
            <a:r>
              <a:rPr lang="en-GB" dirty="0"/>
              <a:t>Click icon to add picture</a:t>
            </a:r>
            <a:endParaRPr lang="en-US" dirty="0"/>
          </a:p>
        </p:txBody>
      </p:sp>
      <p:sp>
        <p:nvSpPr>
          <p:cNvPr id="15" name="Picture Placeholder 12">
            <a:extLst>
              <a:ext uri="{FF2B5EF4-FFF2-40B4-BE49-F238E27FC236}">
                <a16:creationId xmlns:a16="http://schemas.microsoft.com/office/drawing/2014/main" id="{AF8E8AE1-116F-1D7C-AFB6-535FEA2ADD7B}"/>
              </a:ext>
            </a:extLst>
          </p:cNvPr>
          <p:cNvSpPr>
            <a:spLocks noGrp="1"/>
          </p:cNvSpPr>
          <p:nvPr>
            <p:ph type="pic" sz="quarter" idx="18"/>
          </p:nvPr>
        </p:nvSpPr>
        <p:spPr>
          <a:xfrm>
            <a:off x="3380461" y="1693850"/>
            <a:ext cx="2541600" cy="2541600"/>
          </a:xfrm>
          <a:prstGeom prst="ellipse">
            <a:avLst/>
          </a:prstGeom>
        </p:spPr>
        <p:txBody>
          <a:bodyPr anchor="ctr"/>
          <a:lstStyle>
            <a:lvl1pPr marL="0" indent="0" algn="ctr">
              <a:buNone/>
              <a:defRPr/>
            </a:lvl1pPr>
          </a:lstStyle>
          <a:p>
            <a:r>
              <a:rPr lang="en-GB"/>
              <a:t>Click icon to add picture</a:t>
            </a:r>
            <a:endParaRPr lang="en-US" dirty="0"/>
          </a:p>
        </p:txBody>
      </p:sp>
      <p:sp>
        <p:nvSpPr>
          <p:cNvPr id="16" name="Picture Placeholder 12">
            <a:extLst>
              <a:ext uri="{FF2B5EF4-FFF2-40B4-BE49-F238E27FC236}">
                <a16:creationId xmlns:a16="http://schemas.microsoft.com/office/drawing/2014/main" id="{34B1E875-44CC-11CC-E72A-001D464384F8}"/>
              </a:ext>
            </a:extLst>
          </p:cNvPr>
          <p:cNvSpPr>
            <a:spLocks noGrp="1"/>
          </p:cNvSpPr>
          <p:nvPr>
            <p:ph type="pic" sz="quarter" idx="21"/>
          </p:nvPr>
        </p:nvSpPr>
        <p:spPr>
          <a:xfrm>
            <a:off x="6273598" y="1693850"/>
            <a:ext cx="2541600" cy="2541600"/>
          </a:xfrm>
          <a:prstGeom prst="ellipse">
            <a:avLst/>
          </a:prstGeom>
        </p:spPr>
        <p:txBody>
          <a:bodyPr anchor="ctr"/>
          <a:lstStyle>
            <a:lvl1pPr marL="0" indent="0" algn="ctr">
              <a:buNone/>
              <a:defRPr/>
            </a:lvl1pPr>
          </a:lstStyle>
          <a:p>
            <a:r>
              <a:rPr lang="en-GB"/>
              <a:t>Click icon to add picture</a:t>
            </a:r>
            <a:endParaRPr lang="en-US" dirty="0"/>
          </a:p>
        </p:txBody>
      </p:sp>
      <p:sp>
        <p:nvSpPr>
          <p:cNvPr id="17" name="Picture Placeholder 12">
            <a:extLst>
              <a:ext uri="{FF2B5EF4-FFF2-40B4-BE49-F238E27FC236}">
                <a16:creationId xmlns:a16="http://schemas.microsoft.com/office/drawing/2014/main" id="{8D314131-1577-B46C-596B-C2AD516D1E6E}"/>
              </a:ext>
            </a:extLst>
          </p:cNvPr>
          <p:cNvSpPr>
            <a:spLocks noGrp="1"/>
          </p:cNvSpPr>
          <p:nvPr>
            <p:ph type="pic" sz="quarter" idx="24"/>
          </p:nvPr>
        </p:nvSpPr>
        <p:spPr>
          <a:xfrm>
            <a:off x="9166736" y="1693850"/>
            <a:ext cx="2541600" cy="2541600"/>
          </a:xfrm>
          <a:prstGeom prst="ellipse">
            <a:avLst/>
          </a:prstGeom>
        </p:spPr>
        <p:txBody>
          <a:bodyPr anchor="ctr"/>
          <a:lstStyle>
            <a:lvl1pPr marL="0" indent="0" algn="ctr">
              <a:buNone/>
              <a:defRPr/>
            </a:lvl1pPr>
          </a:lstStyle>
          <a:p>
            <a:r>
              <a:rPr lang="en-GB"/>
              <a:t>Click icon to add picture</a:t>
            </a:r>
            <a:endParaRPr lang="en-US" dirty="0"/>
          </a:p>
        </p:txBody>
      </p:sp>
    </p:spTree>
    <p:extLst>
      <p:ext uri="{BB962C8B-B14F-4D97-AF65-F5344CB8AC3E}">
        <p14:creationId xmlns:p14="http://schemas.microsoft.com/office/powerpoint/2010/main" val="2082383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5F5-14E0-4B05-29E6-E9A059AA1002}"/>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4" name="Date Placeholder 3">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23FDCBAD-8A54-4F2C-8967-3E7DEDB10850}" type="datetime1">
              <a:rPr lang="en-US" smtClean="0"/>
              <a:t>11/14/2025</a:t>
            </a:fld>
            <a:endParaRPr lang="en-US"/>
          </a:p>
        </p:txBody>
      </p:sp>
      <p:sp>
        <p:nvSpPr>
          <p:cNvPr id="5" name="Footer Placeholder 4">
            <a:extLst>
              <a:ext uri="{FF2B5EF4-FFF2-40B4-BE49-F238E27FC236}">
                <a16:creationId xmlns:a16="http://schemas.microsoft.com/office/drawing/2014/main" id="{98E63702-02E0-6C43-ACB9-CF47EDD90CA6}"/>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6" name="Slide Number Placeholder 5">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14" name="Text Placeholder 9">
            <a:extLst>
              <a:ext uri="{FF2B5EF4-FFF2-40B4-BE49-F238E27FC236}">
                <a16:creationId xmlns:a16="http://schemas.microsoft.com/office/drawing/2014/main" id="{1B7BC80A-0B74-DD25-90D5-7D9F71589678}"/>
              </a:ext>
            </a:extLst>
          </p:cNvPr>
          <p:cNvSpPr>
            <a:spLocks noGrp="1"/>
          </p:cNvSpPr>
          <p:nvPr>
            <p:ph type="body" sz="quarter" idx="13" hasCustomPrompt="1"/>
          </p:nvPr>
        </p:nvSpPr>
        <p:spPr>
          <a:xfrm>
            <a:off x="1507923" y="20161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15" name="Text Placeholder 9">
            <a:extLst>
              <a:ext uri="{FF2B5EF4-FFF2-40B4-BE49-F238E27FC236}">
                <a16:creationId xmlns:a16="http://schemas.microsoft.com/office/drawing/2014/main" id="{6F5E5E41-09E4-029C-0E75-C9B547EC8A03}"/>
              </a:ext>
            </a:extLst>
          </p:cNvPr>
          <p:cNvSpPr>
            <a:spLocks noGrp="1"/>
          </p:cNvSpPr>
          <p:nvPr>
            <p:ph type="body" sz="quarter" idx="14" hasCustomPrompt="1"/>
          </p:nvPr>
        </p:nvSpPr>
        <p:spPr>
          <a:xfrm>
            <a:off x="1507923" y="24193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16" name="Picture Placeholder 12">
            <a:extLst>
              <a:ext uri="{FF2B5EF4-FFF2-40B4-BE49-F238E27FC236}">
                <a16:creationId xmlns:a16="http://schemas.microsoft.com/office/drawing/2014/main" id="{1A34F1E0-A87C-7178-6538-22253973A914}"/>
              </a:ext>
            </a:extLst>
          </p:cNvPr>
          <p:cNvSpPr>
            <a:spLocks noGrp="1"/>
          </p:cNvSpPr>
          <p:nvPr>
            <p:ph type="pic" sz="quarter" idx="15" hasCustomPrompt="1"/>
          </p:nvPr>
        </p:nvSpPr>
        <p:spPr>
          <a:xfrm>
            <a:off x="485523" y="20161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17" name="Text Placeholder 9">
            <a:extLst>
              <a:ext uri="{FF2B5EF4-FFF2-40B4-BE49-F238E27FC236}">
                <a16:creationId xmlns:a16="http://schemas.microsoft.com/office/drawing/2014/main" id="{474E37A4-57E6-2CDF-2A5F-3C554861B75B}"/>
              </a:ext>
            </a:extLst>
          </p:cNvPr>
          <p:cNvSpPr>
            <a:spLocks noGrp="1"/>
          </p:cNvSpPr>
          <p:nvPr>
            <p:ph type="body" sz="quarter" idx="25" hasCustomPrompt="1"/>
          </p:nvPr>
        </p:nvSpPr>
        <p:spPr>
          <a:xfrm>
            <a:off x="485523" y="1411287"/>
            <a:ext cx="2548800" cy="196124"/>
          </a:xfrm>
          <a:prstGeom prst="rect">
            <a:avLst/>
          </a:prstGeom>
        </p:spPr>
        <p:txBody>
          <a:bodyPr>
            <a:noAutofit/>
          </a:bodyPr>
          <a:lstStyle>
            <a:lvl1pPr marL="0" indent="0">
              <a:lnSpc>
                <a:spcPct val="90000"/>
              </a:lnSpc>
              <a:buNone/>
              <a:defRPr sz="1400" b="1" i="0">
                <a:solidFill>
                  <a:schemeClr val="bg1"/>
                </a:solidFill>
                <a:latin typeface="+mj-lt"/>
              </a:defRPr>
            </a:lvl1pPr>
          </a:lstStyle>
          <a:p>
            <a:pPr lvl="0"/>
            <a:r>
              <a:rPr lang="en-GB" dirty="0"/>
              <a:t>Team name</a:t>
            </a:r>
            <a:endParaRPr lang="en-US" dirty="0"/>
          </a:p>
        </p:txBody>
      </p:sp>
      <p:sp>
        <p:nvSpPr>
          <p:cNvPr id="18" name="Text Placeholder 9">
            <a:extLst>
              <a:ext uri="{FF2B5EF4-FFF2-40B4-BE49-F238E27FC236}">
                <a16:creationId xmlns:a16="http://schemas.microsoft.com/office/drawing/2014/main" id="{8116B2E5-B73A-D121-0F3D-AD18A29831EB}"/>
              </a:ext>
            </a:extLst>
          </p:cNvPr>
          <p:cNvSpPr>
            <a:spLocks noGrp="1"/>
          </p:cNvSpPr>
          <p:nvPr>
            <p:ph type="body" sz="quarter" idx="26" hasCustomPrompt="1"/>
          </p:nvPr>
        </p:nvSpPr>
        <p:spPr>
          <a:xfrm>
            <a:off x="1507923" y="30219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19" name="Text Placeholder 9">
            <a:extLst>
              <a:ext uri="{FF2B5EF4-FFF2-40B4-BE49-F238E27FC236}">
                <a16:creationId xmlns:a16="http://schemas.microsoft.com/office/drawing/2014/main" id="{EEB861F1-1DCD-AC14-72C5-74E3CBEDCC66}"/>
              </a:ext>
            </a:extLst>
          </p:cNvPr>
          <p:cNvSpPr>
            <a:spLocks noGrp="1"/>
          </p:cNvSpPr>
          <p:nvPr>
            <p:ph type="body" sz="quarter" idx="27" hasCustomPrompt="1"/>
          </p:nvPr>
        </p:nvSpPr>
        <p:spPr>
          <a:xfrm>
            <a:off x="1507923" y="34251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20" name="Picture Placeholder 12">
            <a:extLst>
              <a:ext uri="{FF2B5EF4-FFF2-40B4-BE49-F238E27FC236}">
                <a16:creationId xmlns:a16="http://schemas.microsoft.com/office/drawing/2014/main" id="{2AD0FA3F-F163-4A05-299B-BC661CE2D5AA}"/>
              </a:ext>
            </a:extLst>
          </p:cNvPr>
          <p:cNvSpPr>
            <a:spLocks noGrp="1"/>
          </p:cNvSpPr>
          <p:nvPr>
            <p:ph type="pic" sz="quarter" idx="28" hasCustomPrompt="1"/>
          </p:nvPr>
        </p:nvSpPr>
        <p:spPr>
          <a:xfrm>
            <a:off x="485523" y="30219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21" name="Text Placeholder 9">
            <a:extLst>
              <a:ext uri="{FF2B5EF4-FFF2-40B4-BE49-F238E27FC236}">
                <a16:creationId xmlns:a16="http://schemas.microsoft.com/office/drawing/2014/main" id="{E5857066-46A9-72C9-EBC1-46A671B0000D}"/>
              </a:ext>
            </a:extLst>
          </p:cNvPr>
          <p:cNvSpPr>
            <a:spLocks noGrp="1"/>
          </p:cNvSpPr>
          <p:nvPr>
            <p:ph type="body" sz="quarter" idx="29" hasCustomPrompt="1"/>
          </p:nvPr>
        </p:nvSpPr>
        <p:spPr>
          <a:xfrm>
            <a:off x="1507923" y="40354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22" name="Text Placeholder 9">
            <a:extLst>
              <a:ext uri="{FF2B5EF4-FFF2-40B4-BE49-F238E27FC236}">
                <a16:creationId xmlns:a16="http://schemas.microsoft.com/office/drawing/2014/main" id="{018DCA9A-F508-544F-26AE-564194DADCBA}"/>
              </a:ext>
            </a:extLst>
          </p:cNvPr>
          <p:cNvSpPr>
            <a:spLocks noGrp="1"/>
          </p:cNvSpPr>
          <p:nvPr>
            <p:ph type="body" sz="quarter" idx="30" hasCustomPrompt="1"/>
          </p:nvPr>
        </p:nvSpPr>
        <p:spPr>
          <a:xfrm>
            <a:off x="1507923" y="44386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27" name="Picture Placeholder 12">
            <a:extLst>
              <a:ext uri="{FF2B5EF4-FFF2-40B4-BE49-F238E27FC236}">
                <a16:creationId xmlns:a16="http://schemas.microsoft.com/office/drawing/2014/main" id="{0057E680-F84B-F640-97B3-1574895E5903}"/>
              </a:ext>
            </a:extLst>
          </p:cNvPr>
          <p:cNvSpPr>
            <a:spLocks noGrp="1"/>
          </p:cNvSpPr>
          <p:nvPr>
            <p:ph type="pic" sz="quarter" idx="31" hasCustomPrompt="1"/>
          </p:nvPr>
        </p:nvSpPr>
        <p:spPr>
          <a:xfrm>
            <a:off x="485523" y="40354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28" name="Text Placeholder 9">
            <a:extLst>
              <a:ext uri="{FF2B5EF4-FFF2-40B4-BE49-F238E27FC236}">
                <a16:creationId xmlns:a16="http://schemas.microsoft.com/office/drawing/2014/main" id="{7A0A840B-4CD0-8E51-0DB8-CAA8C5CE5614}"/>
              </a:ext>
            </a:extLst>
          </p:cNvPr>
          <p:cNvSpPr>
            <a:spLocks noGrp="1"/>
          </p:cNvSpPr>
          <p:nvPr>
            <p:ph type="body" sz="quarter" idx="32" hasCustomPrompt="1"/>
          </p:nvPr>
        </p:nvSpPr>
        <p:spPr>
          <a:xfrm>
            <a:off x="1507923" y="50412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29" name="Text Placeholder 9">
            <a:extLst>
              <a:ext uri="{FF2B5EF4-FFF2-40B4-BE49-F238E27FC236}">
                <a16:creationId xmlns:a16="http://schemas.microsoft.com/office/drawing/2014/main" id="{907FD0F3-2EFB-1048-729B-F8D9C5387EBD}"/>
              </a:ext>
            </a:extLst>
          </p:cNvPr>
          <p:cNvSpPr>
            <a:spLocks noGrp="1"/>
          </p:cNvSpPr>
          <p:nvPr>
            <p:ph type="body" sz="quarter" idx="33" hasCustomPrompt="1"/>
          </p:nvPr>
        </p:nvSpPr>
        <p:spPr>
          <a:xfrm>
            <a:off x="1507923" y="54444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30" name="Picture Placeholder 12">
            <a:extLst>
              <a:ext uri="{FF2B5EF4-FFF2-40B4-BE49-F238E27FC236}">
                <a16:creationId xmlns:a16="http://schemas.microsoft.com/office/drawing/2014/main" id="{8F182A88-FA5D-6BF5-64A4-F27206333D05}"/>
              </a:ext>
            </a:extLst>
          </p:cNvPr>
          <p:cNvSpPr>
            <a:spLocks noGrp="1"/>
          </p:cNvSpPr>
          <p:nvPr>
            <p:ph type="pic" sz="quarter" idx="34" hasCustomPrompt="1"/>
          </p:nvPr>
        </p:nvSpPr>
        <p:spPr>
          <a:xfrm>
            <a:off x="485523" y="50412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31" name="Text Placeholder 9">
            <a:extLst>
              <a:ext uri="{FF2B5EF4-FFF2-40B4-BE49-F238E27FC236}">
                <a16:creationId xmlns:a16="http://schemas.microsoft.com/office/drawing/2014/main" id="{0E55779C-A246-7AA1-1246-32F3BAC3E9F9}"/>
              </a:ext>
            </a:extLst>
          </p:cNvPr>
          <p:cNvSpPr>
            <a:spLocks noGrp="1"/>
          </p:cNvSpPr>
          <p:nvPr>
            <p:ph type="body" sz="quarter" idx="35" hasCustomPrompt="1"/>
          </p:nvPr>
        </p:nvSpPr>
        <p:spPr>
          <a:xfrm>
            <a:off x="4399772" y="20161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32" name="Text Placeholder 9">
            <a:extLst>
              <a:ext uri="{FF2B5EF4-FFF2-40B4-BE49-F238E27FC236}">
                <a16:creationId xmlns:a16="http://schemas.microsoft.com/office/drawing/2014/main" id="{AE906D56-BF94-FEC3-DB85-DEC802C0EDF2}"/>
              </a:ext>
            </a:extLst>
          </p:cNvPr>
          <p:cNvSpPr>
            <a:spLocks noGrp="1"/>
          </p:cNvSpPr>
          <p:nvPr>
            <p:ph type="body" sz="quarter" idx="36" hasCustomPrompt="1"/>
          </p:nvPr>
        </p:nvSpPr>
        <p:spPr>
          <a:xfrm>
            <a:off x="4399772" y="24193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33" name="Picture Placeholder 12">
            <a:extLst>
              <a:ext uri="{FF2B5EF4-FFF2-40B4-BE49-F238E27FC236}">
                <a16:creationId xmlns:a16="http://schemas.microsoft.com/office/drawing/2014/main" id="{CF08BE99-68E9-C172-4584-192EAC7EBA24}"/>
              </a:ext>
            </a:extLst>
          </p:cNvPr>
          <p:cNvSpPr>
            <a:spLocks noGrp="1"/>
          </p:cNvSpPr>
          <p:nvPr>
            <p:ph type="pic" sz="quarter" idx="37" hasCustomPrompt="1"/>
          </p:nvPr>
        </p:nvSpPr>
        <p:spPr>
          <a:xfrm>
            <a:off x="3377372" y="20161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34" name="Text Placeholder 9">
            <a:extLst>
              <a:ext uri="{FF2B5EF4-FFF2-40B4-BE49-F238E27FC236}">
                <a16:creationId xmlns:a16="http://schemas.microsoft.com/office/drawing/2014/main" id="{61B59087-059A-8552-985C-C458B49492E5}"/>
              </a:ext>
            </a:extLst>
          </p:cNvPr>
          <p:cNvSpPr>
            <a:spLocks noGrp="1"/>
          </p:cNvSpPr>
          <p:nvPr>
            <p:ph type="body" sz="quarter" idx="38" hasCustomPrompt="1"/>
          </p:nvPr>
        </p:nvSpPr>
        <p:spPr>
          <a:xfrm>
            <a:off x="3377372" y="1411287"/>
            <a:ext cx="2548800" cy="196124"/>
          </a:xfrm>
          <a:prstGeom prst="rect">
            <a:avLst/>
          </a:prstGeom>
        </p:spPr>
        <p:txBody>
          <a:bodyPr>
            <a:noAutofit/>
          </a:bodyPr>
          <a:lstStyle>
            <a:lvl1pPr marL="0" indent="0">
              <a:lnSpc>
                <a:spcPct val="90000"/>
              </a:lnSpc>
              <a:buNone/>
              <a:defRPr sz="1400" b="1" i="0">
                <a:solidFill>
                  <a:schemeClr val="bg1"/>
                </a:solidFill>
                <a:latin typeface="+mj-lt"/>
              </a:defRPr>
            </a:lvl1pPr>
          </a:lstStyle>
          <a:p>
            <a:pPr lvl="0"/>
            <a:r>
              <a:rPr lang="en-GB" dirty="0"/>
              <a:t>Team name</a:t>
            </a:r>
            <a:endParaRPr lang="en-US" dirty="0"/>
          </a:p>
        </p:txBody>
      </p:sp>
      <p:sp>
        <p:nvSpPr>
          <p:cNvPr id="35" name="Text Placeholder 9">
            <a:extLst>
              <a:ext uri="{FF2B5EF4-FFF2-40B4-BE49-F238E27FC236}">
                <a16:creationId xmlns:a16="http://schemas.microsoft.com/office/drawing/2014/main" id="{B80CEAFC-3F56-53A9-7CA1-6FF2EFEA9F71}"/>
              </a:ext>
            </a:extLst>
          </p:cNvPr>
          <p:cNvSpPr>
            <a:spLocks noGrp="1"/>
          </p:cNvSpPr>
          <p:nvPr>
            <p:ph type="body" sz="quarter" idx="39" hasCustomPrompt="1"/>
          </p:nvPr>
        </p:nvSpPr>
        <p:spPr>
          <a:xfrm>
            <a:off x="4399772" y="30219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36" name="Text Placeholder 9">
            <a:extLst>
              <a:ext uri="{FF2B5EF4-FFF2-40B4-BE49-F238E27FC236}">
                <a16:creationId xmlns:a16="http://schemas.microsoft.com/office/drawing/2014/main" id="{1F927087-C230-38DF-C1BC-D979647576EB}"/>
              </a:ext>
            </a:extLst>
          </p:cNvPr>
          <p:cNvSpPr>
            <a:spLocks noGrp="1"/>
          </p:cNvSpPr>
          <p:nvPr>
            <p:ph type="body" sz="quarter" idx="40" hasCustomPrompt="1"/>
          </p:nvPr>
        </p:nvSpPr>
        <p:spPr>
          <a:xfrm>
            <a:off x="4399772" y="34251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37" name="Picture Placeholder 12">
            <a:extLst>
              <a:ext uri="{FF2B5EF4-FFF2-40B4-BE49-F238E27FC236}">
                <a16:creationId xmlns:a16="http://schemas.microsoft.com/office/drawing/2014/main" id="{E5B079F2-242E-7156-DFAD-AED073123B53}"/>
              </a:ext>
            </a:extLst>
          </p:cNvPr>
          <p:cNvSpPr>
            <a:spLocks noGrp="1"/>
          </p:cNvSpPr>
          <p:nvPr>
            <p:ph type="pic" sz="quarter" idx="41" hasCustomPrompt="1"/>
          </p:nvPr>
        </p:nvSpPr>
        <p:spPr>
          <a:xfrm>
            <a:off x="3377372" y="30219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38" name="Text Placeholder 9">
            <a:extLst>
              <a:ext uri="{FF2B5EF4-FFF2-40B4-BE49-F238E27FC236}">
                <a16:creationId xmlns:a16="http://schemas.microsoft.com/office/drawing/2014/main" id="{BAD8BB7A-C875-E730-22F2-58BF881807E3}"/>
              </a:ext>
            </a:extLst>
          </p:cNvPr>
          <p:cNvSpPr>
            <a:spLocks noGrp="1"/>
          </p:cNvSpPr>
          <p:nvPr>
            <p:ph type="body" sz="quarter" idx="42" hasCustomPrompt="1"/>
          </p:nvPr>
        </p:nvSpPr>
        <p:spPr>
          <a:xfrm>
            <a:off x="4399772" y="40354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39" name="Text Placeholder 9">
            <a:extLst>
              <a:ext uri="{FF2B5EF4-FFF2-40B4-BE49-F238E27FC236}">
                <a16:creationId xmlns:a16="http://schemas.microsoft.com/office/drawing/2014/main" id="{428864EC-7BF7-9E3F-14AA-1569F68FDBF7}"/>
              </a:ext>
            </a:extLst>
          </p:cNvPr>
          <p:cNvSpPr>
            <a:spLocks noGrp="1"/>
          </p:cNvSpPr>
          <p:nvPr>
            <p:ph type="body" sz="quarter" idx="43" hasCustomPrompt="1"/>
          </p:nvPr>
        </p:nvSpPr>
        <p:spPr>
          <a:xfrm>
            <a:off x="4399772" y="44386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40" name="Picture Placeholder 12">
            <a:extLst>
              <a:ext uri="{FF2B5EF4-FFF2-40B4-BE49-F238E27FC236}">
                <a16:creationId xmlns:a16="http://schemas.microsoft.com/office/drawing/2014/main" id="{01784631-4FDE-2C65-08D2-90389B52BB27}"/>
              </a:ext>
            </a:extLst>
          </p:cNvPr>
          <p:cNvSpPr>
            <a:spLocks noGrp="1"/>
          </p:cNvSpPr>
          <p:nvPr>
            <p:ph type="pic" sz="quarter" idx="44" hasCustomPrompt="1"/>
          </p:nvPr>
        </p:nvSpPr>
        <p:spPr>
          <a:xfrm>
            <a:off x="3377372" y="40354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41" name="Text Placeholder 9">
            <a:extLst>
              <a:ext uri="{FF2B5EF4-FFF2-40B4-BE49-F238E27FC236}">
                <a16:creationId xmlns:a16="http://schemas.microsoft.com/office/drawing/2014/main" id="{0154653D-5642-2E90-794A-C1E075F2C194}"/>
              </a:ext>
            </a:extLst>
          </p:cNvPr>
          <p:cNvSpPr>
            <a:spLocks noGrp="1"/>
          </p:cNvSpPr>
          <p:nvPr>
            <p:ph type="body" sz="quarter" idx="45" hasCustomPrompt="1"/>
          </p:nvPr>
        </p:nvSpPr>
        <p:spPr>
          <a:xfrm>
            <a:off x="4399772" y="50412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42" name="Text Placeholder 9">
            <a:extLst>
              <a:ext uri="{FF2B5EF4-FFF2-40B4-BE49-F238E27FC236}">
                <a16:creationId xmlns:a16="http://schemas.microsoft.com/office/drawing/2014/main" id="{7B745924-C16B-48BF-AE37-F5CD447BF3BE}"/>
              </a:ext>
            </a:extLst>
          </p:cNvPr>
          <p:cNvSpPr>
            <a:spLocks noGrp="1"/>
          </p:cNvSpPr>
          <p:nvPr>
            <p:ph type="body" sz="quarter" idx="46" hasCustomPrompt="1"/>
          </p:nvPr>
        </p:nvSpPr>
        <p:spPr>
          <a:xfrm>
            <a:off x="4399772" y="54444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43" name="Picture Placeholder 12">
            <a:extLst>
              <a:ext uri="{FF2B5EF4-FFF2-40B4-BE49-F238E27FC236}">
                <a16:creationId xmlns:a16="http://schemas.microsoft.com/office/drawing/2014/main" id="{4E35CBCD-AFBE-52EA-7BC2-89F29ED83F88}"/>
              </a:ext>
            </a:extLst>
          </p:cNvPr>
          <p:cNvSpPr>
            <a:spLocks noGrp="1"/>
          </p:cNvSpPr>
          <p:nvPr>
            <p:ph type="pic" sz="quarter" idx="47" hasCustomPrompt="1"/>
          </p:nvPr>
        </p:nvSpPr>
        <p:spPr>
          <a:xfrm>
            <a:off x="3377372" y="50412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44" name="Text Placeholder 9">
            <a:extLst>
              <a:ext uri="{FF2B5EF4-FFF2-40B4-BE49-F238E27FC236}">
                <a16:creationId xmlns:a16="http://schemas.microsoft.com/office/drawing/2014/main" id="{C6A4FD7C-43FE-CC16-4728-179DD98E56D5}"/>
              </a:ext>
            </a:extLst>
          </p:cNvPr>
          <p:cNvSpPr>
            <a:spLocks noGrp="1"/>
          </p:cNvSpPr>
          <p:nvPr>
            <p:ph type="body" sz="quarter" idx="48" hasCustomPrompt="1"/>
          </p:nvPr>
        </p:nvSpPr>
        <p:spPr>
          <a:xfrm>
            <a:off x="7291621" y="20161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45" name="Text Placeholder 9">
            <a:extLst>
              <a:ext uri="{FF2B5EF4-FFF2-40B4-BE49-F238E27FC236}">
                <a16:creationId xmlns:a16="http://schemas.microsoft.com/office/drawing/2014/main" id="{CCC5923F-9079-4223-BD7D-2ECA17762C80}"/>
              </a:ext>
            </a:extLst>
          </p:cNvPr>
          <p:cNvSpPr>
            <a:spLocks noGrp="1"/>
          </p:cNvSpPr>
          <p:nvPr>
            <p:ph type="body" sz="quarter" idx="49" hasCustomPrompt="1"/>
          </p:nvPr>
        </p:nvSpPr>
        <p:spPr>
          <a:xfrm>
            <a:off x="7291621" y="24193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46" name="Picture Placeholder 12">
            <a:extLst>
              <a:ext uri="{FF2B5EF4-FFF2-40B4-BE49-F238E27FC236}">
                <a16:creationId xmlns:a16="http://schemas.microsoft.com/office/drawing/2014/main" id="{D730576F-217C-362A-C36F-674299D51B91}"/>
              </a:ext>
            </a:extLst>
          </p:cNvPr>
          <p:cNvSpPr>
            <a:spLocks noGrp="1"/>
          </p:cNvSpPr>
          <p:nvPr>
            <p:ph type="pic" sz="quarter" idx="50" hasCustomPrompt="1"/>
          </p:nvPr>
        </p:nvSpPr>
        <p:spPr>
          <a:xfrm>
            <a:off x="6269221" y="20161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47" name="Text Placeholder 9">
            <a:extLst>
              <a:ext uri="{FF2B5EF4-FFF2-40B4-BE49-F238E27FC236}">
                <a16:creationId xmlns:a16="http://schemas.microsoft.com/office/drawing/2014/main" id="{683AAA8B-B0B9-8676-2816-59B9081C3443}"/>
              </a:ext>
            </a:extLst>
          </p:cNvPr>
          <p:cNvSpPr>
            <a:spLocks noGrp="1"/>
          </p:cNvSpPr>
          <p:nvPr>
            <p:ph type="body" sz="quarter" idx="51" hasCustomPrompt="1"/>
          </p:nvPr>
        </p:nvSpPr>
        <p:spPr>
          <a:xfrm>
            <a:off x="6269221" y="1411287"/>
            <a:ext cx="2548800" cy="196124"/>
          </a:xfrm>
          <a:prstGeom prst="rect">
            <a:avLst/>
          </a:prstGeom>
        </p:spPr>
        <p:txBody>
          <a:bodyPr>
            <a:noAutofit/>
          </a:bodyPr>
          <a:lstStyle>
            <a:lvl1pPr marL="0" indent="0">
              <a:lnSpc>
                <a:spcPct val="90000"/>
              </a:lnSpc>
              <a:buNone/>
              <a:defRPr sz="1400" b="1" i="0">
                <a:solidFill>
                  <a:schemeClr val="bg1"/>
                </a:solidFill>
                <a:latin typeface="+mj-lt"/>
              </a:defRPr>
            </a:lvl1pPr>
          </a:lstStyle>
          <a:p>
            <a:pPr lvl="0"/>
            <a:r>
              <a:rPr lang="en-GB" dirty="0"/>
              <a:t>Team name</a:t>
            </a:r>
            <a:endParaRPr lang="en-US" dirty="0"/>
          </a:p>
        </p:txBody>
      </p:sp>
      <p:sp>
        <p:nvSpPr>
          <p:cNvPr id="48" name="Text Placeholder 9">
            <a:extLst>
              <a:ext uri="{FF2B5EF4-FFF2-40B4-BE49-F238E27FC236}">
                <a16:creationId xmlns:a16="http://schemas.microsoft.com/office/drawing/2014/main" id="{66FDE5EC-EECA-8ACE-6501-3066CB7FE8A4}"/>
              </a:ext>
            </a:extLst>
          </p:cNvPr>
          <p:cNvSpPr>
            <a:spLocks noGrp="1"/>
          </p:cNvSpPr>
          <p:nvPr>
            <p:ph type="body" sz="quarter" idx="52" hasCustomPrompt="1"/>
          </p:nvPr>
        </p:nvSpPr>
        <p:spPr>
          <a:xfrm>
            <a:off x="7291621" y="30219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49" name="Text Placeholder 9">
            <a:extLst>
              <a:ext uri="{FF2B5EF4-FFF2-40B4-BE49-F238E27FC236}">
                <a16:creationId xmlns:a16="http://schemas.microsoft.com/office/drawing/2014/main" id="{73D20F87-E90C-42D0-0ED6-6300216BB309}"/>
              </a:ext>
            </a:extLst>
          </p:cNvPr>
          <p:cNvSpPr>
            <a:spLocks noGrp="1"/>
          </p:cNvSpPr>
          <p:nvPr>
            <p:ph type="body" sz="quarter" idx="53" hasCustomPrompt="1"/>
          </p:nvPr>
        </p:nvSpPr>
        <p:spPr>
          <a:xfrm>
            <a:off x="7291621" y="34251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50" name="Picture Placeholder 12">
            <a:extLst>
              <a:ext uri="{FF2B5EF4-FFF2-40B4-BE49-F238E27FC236}">
                <a16:creationId xmlns:a16="http://schemas.microsoft.com/office/drawing/2014/main" id="{03693376-1C6C-F15B-897B-29DF694405E9}"/>
              </a:ext>
            </a:extLst>
          </p:cNvPr>
          <p:cNvSpPr>
            <a:spLocks noGrp="1"/>
          </p:cNvSpPr>
          <p:nvPr>
            <p:ph type="pic" sz="quarter" idx="54" hasCustomPrompt="1"/>
          </p:nvPr>
        </p:nvSpPr>
        <p:spPr>
          <a:xfrm>
            <a:off x="6269221" y="30219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51" name="Text Placeholder 9">
            <a:extLst>
              <a:ext uri="{FF2B5EF4-FFF2-40B4-BE49-F238E27FC236}">
                <a16:creationId xmlns:a16="http://schemas.microsoft.com/office/drawing/2014/main" id="{77461B86-A1F2-292C-BC4A-3A720C40ECF3}"/>
              </a:ext>
            </a:extLst>
          </p:cNvPr>
          <p:cNvSpPr>
            <a:spLocks noGrp="1"/>
          </p:cNvSpPr>
          <p:nvPr>
            <p:ph type="body" sz="quarter" idx="55" hasCustomPrompt="1"/>
          </p:nvPr>
        </p:nvSpPr>
        <p:spPr>
          <a:xfrm>
            <a:off x="7291621" y="40354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52" name="Text Placeholder 9">
            <a:extLst>
              <a:ext uri="{FF2B5EF4-FFF2-40B4-BE49-F238E27FC236}">
                <a16:creationId xmlns:a16="http://schemas.microsoft.com/office/drawing/2014/main" id="{32236890-E7EA-252D-D7B2-D649918B3AD8}"/>
              </a:ext>
            </a:extLst>
          </p:cNvPr>
          <p:cNvSpPr>
            <a:spLocks noGrp="1"/>
          </p:cNvSpPr>
          <p:nvPr>
            <p:ph type="body" sz="quarter" idx="56" hasCustomPrompt="1"/>
          </p:nvPr>
        </p:nvSpPr>
        <p:spPr>
          <a:xfrm>
            <a:off x="7291621" y="44386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53" name="Picture Placeholder 12">
            <a:extLst>
              <a:ext uri="{FF2B5EF4-FFF2-40B4-BE49-F238E27FC236}">
                <a16:creationId xmlns:a16="http://schemas.microsoft.com/office/drawing/2014/main" id="{9D7279F8-145F-2BC9-392D-C195932B23E9}"/>
              </a:ext>
            </a:extLst>
          </p:cNvPr>
          <p:cNvSpPr>
            <a:spLocks noGrp="1"/>
          </p:cNvSpPr>
          <p:nvPr>
            <p:ph type="pic" sz="quarter" idx="57" hasCustomPrompt="1"/>
          </p:nvPr>
        </p:nvSpPr>
        <p:spPr>
          <a:xfrm>
            <a:off x="6269221" y="40354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54" name="Text Placeholder 9">
            <a:extLst>
              <a:ext uri="{FF2B5EF4-FFF2-40B4-BE49-F238E27FC236}">
                <a16:creationId xmlns:a16="http://schemas.microsoft.com/office/drawing/2014/main" id="{38CC5E8C-843D-F801-E86E-74E733EC4AC7}"/>
              </a:ext>
            </a:extLst>
          </p:cNvPr>
          <p:cNvSpPr>
            <a:spLocks noGrp="1"/>
          </p:cNvSpPr>
          <p:nvPr>
            <p:ph type="body" sz="quarter" idx="58" hasCustomPrompt="1"/>
          </p:nvPr>
        </p:nvSpPr>
        <p:spPr>
          <a:xfrm>
            <a:off x="7291621" y="50412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55" name="Text Placeholder 9">
            <a:extLst>
              <a:ext uri="{FF2B5EF4-FFF2-40B4-BE49-F238E27FC236}">
                <a16:creationId xmlns:a16="http://schemas.microsoft.com/office/drawing/2014/main" id="{1F5E5E23-4BD8-2BF8-132F-46B1EEF1CE42}"/>
              </a:ext>
            </a:extLst>
          </p:cNvPr>
          <p:cNvSpPr>
            <a:spLocks noGrp="1"/>
          </p:cNvSpPr>
          <p:nvPr>
            <p:ph type="body" sz="quarter" idx="59" hasCustomPrompt="1"/>
          </p:nvPr>
        </p:nvSpPr>
        <p:spPr>
          <a:xfrm>
            <a:off x="7291621" y="54444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56" name="Picture Placeholder 12">
            <a:extLst>
              <a:ext uri="{FF2B5EF4-FFF2-40B4-BE49-F238E27FC236}">
                <a16:creationId xmlns:a16="http://schemas.microsoft.com/office/drawing/2014/main" id="{5CD9EB6F-BA12-B7A4-0F8D-EF9271F7223A}"/>
              </a:ext>
            </a:extLst>
          </p:cNvPr>
          <p:cNvSpPr>
            <a:spLocks noGrp="1"/>
          </p:cNvSpPr>
          <p:nvPr>
            <p:ph type="pic" sz="quarter" idx="60" hasCustomPrompt="1"/>
          </p:nvPr>
        </p:nvSpPr>
        <p:spPr>
          <a:xfrm>
            <a:off x="6269221" y="50412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57" name="Text Placeholder 9">
            <a:extLst>
              <a:ext uri="{FF2B5EF4-FFF2-40B4-BE49-F238E27FC236}">
                <a16:creationId xmlns:a16="http://schemas.microsoft.com/office/drawing/2014/main" id="{23566F37-EF18-0360-14F6-C03B12159510}"/>
              </a:ext>
            </a:extLst>
          </p:cNvPr>
          <p:cNvSpPr>
            <a:spLocks noGrp="1"/>
          </p:cNvSpPr>
          <p:nvPr>
            <p:ph type="body" sz="quarter" idx="61" hasCustomPrompt="1"/>
          </p:nvPr>
        </p:nvSpPr>
        <p:spPr>
          <a:xfrm>
            <a:off x="10183471" y="20161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58" name="Text Placeholder 9">
            <a:extLst>
              <a:ext uri="{FF2B5EF4-FFF2-40B4-BE49-F238E27FC236}">
                <a16:creationId xmlns:a16="http://schemas.microsoft.com/office/drawing/2014/main" id="{58D642CD-278F-34F9-CF75-99A7339353CF}"/>
              </a:ext>
            </a:extLst>
          </p:cNvPr>
          <p:cNvSpPr>
            <a:spLocks noGrp="1"/>
          </p:cNvSpPr>
          <p:nvPr>
            <p:ph type="body" sz="quarter" idx="62" hasCustomPrompt="1"/>
          </p:nvPr>
        </p:nvSpPr>
        <p:spPr>
          <a:xfrm>
            <a:off x="10183471" y="24193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59" name="Picture Placeholder 12">
            <a:extLst>
              <a:ext uri="{FF2B5EF4-FFF2-40B4-BE49-F238E27FC236}">
                <a16:creationId xmlns:a16="http://schemas.microsoft.com/office/drawing/2014/main" id="{4F6E90F8-DB8A-5E9D-7163-AC30457FEAC0}"/>
              </a:ext>
            </a:extLst>
          </p:cNvPr>
          <p:cNvSpPr>
            <a:spLocks noGrp="1"/>
          </p:cNvSpPr>
          <p:nvPr>
            <p:ph type="pic" sz="quarter" idx="63" hasCustomPrompt="1"/>
          </p:nvPr>
        </p:nvSpPr>
        <p:spPr>
          <a:xfrm>
            <a:off x="9161070" y="20161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60" name="Text Placeholder 9">
            <a:extLst>
              <a:ext uri="{FF2B5EF4-FFF2-40B4-BE49-F238E27FC236}">
                <a16:creationId xmlns:a16="http://schemas.microsoft.com/office/drawing/2014/main" id="{7435555B-D553-70C9-B67C-5A661E9585CD}"/>
              </a:ext>
            </a:extLst>
          </p:cNvPr>
          <p:cNvSpPr>
            <a:spLocks noGrp="1"/>
          </p:cNvSpPr>
          <p:nvPr>
            <p:ph type="body" sz="quarter" idx="64" hasCustomPrompt="1"/>
          </p:nvPr>
        </p:nvSpPr>
        <p:spPr>
          <a:xfrm>
            <a:off x="9161070" y="1411287"/>
            <a:ext cx="2548800" cy="196124"/>
          </a:xfrm>
          <a:prstGeom prst="rect">
            <a:avLst/>
          </a:prstGeom>
        </p:spPr>
        <p:txBody>
          <a:bodyPr>
            <a:noAutofit/>
          </a:bodyPr>
          <a:lstStyle>
            <a:lvl1pPr marL="0" indent="0">
              <a:lnSpc>
                <a:spcPct val="90000"/>
              </a:lnSpc>
              <a:buNone/>
              <a:defRPr sz="1400" b="1" i="0">
                <a:solidFill>
                  <a:schemeClr val="bg1"/>
                </a:solidFill>
                <a:latin typeface="+mj-lt"/>
              </a:defRPr>
            </a:lvl1pPr>
          </a:lstStyle>
          <a:p>
            <a:pPr lvl="0"/>
            <a:r>
              <a:rPr lang="en-GB" dirty="0"/>
              <a:t>Team name</a:t>
            </a:r>
            <a:endParaRPr lang="en-US" dirty="0"/>
          </a:p>
        </p:txBody>
      </p:sp>
      <p:sp>
        <p:nvSpPr>
          <p:cNvPr id="61" name="Text Placeholder 9">
            <a:extLst>
              <a:ext uri="{FF2B5EF4-FFF2-40B4-BE49-F238E27FC236}">
                <a16:creationId xmlns:a16="http://schemas.microsoft.com/office/drawing/2014/main" id="{5DB8DE5C-79AE-8E49-DC40-B4E1DDB68BA5}"/>
              </a:ext>
            </a:extLst>
          </p:cNvPr>
          <p:cNvSpPr>
            <a:spLocks noGrp="1"/>
          </p:cNvSpPr>
          <p:nvPr>
            <p:ph type="body" sz="quarter" idx="65" hasCustomPrompt="1"/>
          </p:nvPr>
        </p:nvSpPr>
        <p:spPr>
          <a:xfrm>
            <a:off x="10183471" y="30219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62" name="Text Placeholder 9">
            <a:extLst>
              <a:ext uri="{FF2B5EF4-FFF2-40B4-BE49-F238E27FC236}">
                <a16:creationId xmlns:a16="http://schemas.microsoft.com/office/drawing/2014/main" id="{289E0F5F-936F-FA54-01D7-5CD0040D07C7}"/>
              </a:ext>
            </a:extLst>
          </p:cNvPr>
          <p:cNvSpPr>
            <a:spLocks noGrp="1"/>
          </p:cNvSpPr>
          <p:nvPr>
            <p:ph type="body" sz="quarter" idx="66" hasCustomPrompt="1"/>
          </p:nvPr>
        </p:nvSpPr>
        <p:spPr>
          <a:xfrm>
            <a:off x="10183471" y="34251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63" name="Picture Placeholder 12">
            <a:extLst>
              <a:ext uri="{FF2B5EF4-FFF2-40B4-BE49-F238E27FC236}">
                <a16:creationId xmlns:a16="http://schemas.microsoft.com/office/drawing/2014/main" id="{11FBE638-0595-F8E5-AFBB-43DC12983672}"/>
              </a:ext>
            </a:extLst>
          </p:cNvPr>
          <p:cNvSpPr>
            <a:spLocks noGrp="1"/>
          </p:cNvSpPr>
          <p:nvPr>
            <p:ph type="pic" sz="quarter" idx="67" hasCustomPrompt="1"/>
          </p:nvPr>
        </p:nvSpPr>
        <p:spPr>
          <a:xfrm>
            <a:off x="9161070" y="30219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64" name="Text Placeholder 9">
            <a:extLst>
              <a:ext uri="{FF2B5EF4-FFF2-40B4-BE49-F238E27FC236}">
                <a16:creationId xmlns:a16="http://schemas.microsoft.com/office/drawing/2014/main" id="{A3352A0C-1A08-FCFC-FF9C-CCA8F22308AE}"/>
              </a:ext>
            </a:extLst>
          </p:cNvPr>
          <p:cNvSpPr>
            <a:spLocks noGrp="1"/>
          </p:cNvSpPr>
          <p:nvPr>
            <p:ph type="body" sz="quarter" idx="68" hasCustomPrompt="1"/>
          </p:nvPr>
        </p:nvSpPr>
        <p:spPr>
          <a:xfrm>
            <a:off x="10183471" y="403542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65" name="Text Placeholder 9">
            <a:extLst>
              <a:ext uri="{FF2B5EF4-FFF2-40B4-BE49-F238E27FC236}">
                <a16:creationId xmlns:a16="http://schemas.microsoft.com/office/drawing/2014/main" id="{6E261588-76E1-16B7-8374-3F9A28832EF4}"/>
              </a:ext>
            </a:extLst>
          </p:cNvPr>
          <p:cNvSpPr>
            <a:spLocks noGrp="1"/>
          </p:cNvSpPr>
          <p:nvPr>
            <p:ph type="body" sz="quarter" idx="69" hasCustomPrompt="1"/>
          </p:nvPr>
        </p:nvSpPr>
        <p:spPr>
          <a:xfrm>
            <a:off x="10183471" y="443864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66" name="Picture Placeholder 12">
            <a:extLst>
              <a:ext uri="{FF2B5EF4-FFF2-40B4-BE49-F238E27FC236}">
                <a16:creationId xmlns:a16="http://schemas.microsoft.com/office/drawing/2014/main" id="{CAE85F7E-2BA3-3513-9E8B-8B03FE7AAC4C}"/>
              </a:ext>
            </a:extLst>
          </p:cNvPr>
          <p:cNvSpPr>
            <a:spLocks noGrp="1"/>
          </p:cNvSpPr>
          <p:nvPr>
            <p:ph type="pic" sz="quarter" idx="70" hasCustomPrompt="1"/>
          </p:nvPr>
        </p:nvSpPr>
        <p:spPr>
          <a:xfrm>
            <a:off x="9161070" y="403542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67" name="Text Placeholder 9">
            <a:extLst>
              <a:ext uri="{FF2B5EF4-FFF2-40B4-BE49-F238E27FC236}">
                <a16:creationId xmlns:a16="http://schemas.microsoft.com/office/drawing/2014/main" id="{7280094F-B199-060D-4D4B-CA4F1BFCF5F3}"/>
              </a:ext>
            </a:extLst>
          </p:cNvPr>
          <p:cNvSpPr>
            <a:spLocks noGrp="1"/>
          </p:cNvSpPr>
          <p:nvPr>
            <p:ph type="body" sz="quarter" idx="71" hasCustomPrompt="1"/>
          </p:nvPr>
        </p:nvSpPr>
        <p:spPr>
          <a:xfrm>
            <a:off x="10183471" y="5041264"/>
            <a:ext cx="1526400" cy="389756"/>
          </a:xfrm>
          <a:prstGeom prst="rect">
            <a:avLst/>
          </a:prstGeom>
        </p:spPr>
        <p:txBody>
          <a:bodyPr>
            <a:noAutofit/>
          </a:bodyPr>
          <a:lstStyle>
            <a:lvl1pPr marL="0" indent="0">
              <a:lnSpc>
                <a:spcPct val="90000"/>
              </a:lnSpc>
              <a:buNone/>
              <a:defRPr sz="1400" b="0" i="0">
                <a:solidFill>
                  <a:schemeClr val="bg1"/>
                </a:solidFill>
                <a:latin typeface="+mn-lt"/>
              </a:defRPr>
            </a:lvl1pPr>
          </a:lstStyle>
          <a:p>
            <a:pPr lvl="0"/>
            <a:r>
              <a:rPr lang="en-GB" dirty="0"/>
              <a:t>Name</a:t>
            </a:r>
            <a:endParaRPr lang="en-US" dirty="0"/>
          </a:p>
        </p:txBody>
      </p:sp>
      <p:sp>
        <p:nvSpPr>
          <p:cNvPr id="68" name="Text Placeholder 9">
            <a:extLst>
              <a:ext uri="{FF2B5EF4-FFF2-40B4-BE49-F238E27FC236}">
                <a16:creationId xmlns:a16="http://schemas.microsoft.com/office/drawing/2014/main" id="{253E3C85-558C-05C1-155E-0E52AA94351F}"/>
              </a:ext>
            </a:extLst>
          </p:cNvPr>
          <p:cNvSpPr>
            <a:spLocks noGrp="1"/>
          </p:cNvSpPr>
          <p:nvPr>
            <p:ph type="body" sz="quarter" idx="72" hasCustomPrompt="1"/>
          </p:nvPr>
        </p:nvSpPr>
        <p:spPr>
          <a:xfrm>
            <a:off x="10183471" y="5444489"/>
            <a:ext cx="1526400" cy="153888"/>
          </a:xfrm>
          <a:prstGeom prst="rect">
            <a:avLst/>
          </a:prstGeom>
        </p:spPr>
        <p:txBody>
          <a:bodyPr wrap="square">
            <a:spAutoFit/>
          </a:bodyPr>
          <a:lstStyle>
            <a:lvl1pPr marL="0" indent="0">
              <a:buNone/>
              <a:defRPr sz="1000" b="0" i="0">
                <a:solidFill>
                  <a:schemeClr val="bg1"/>
                </a:solidFill>
                <a:latin typeface="+mn-lt"/>
              </a:defRPr>
            </a:lvl1pPr>
          </a:lstStyle>
          <a:p>
            <a:pPr lvl="0"/>
            <a:r>
              <a:rPr lang="en-GB" dirty="0"/>
              <a:t>Job title</a:t>
            </a:r>
            <a:endParaRPr lang="en-US" dirty="0"/>
          </a:p>
        </p:txBody>
      </p:sp>
      <p:sp>
        <p:nvSpPr>
          <p:cNvPr id="69" name="Picture Placeholder 12">
            <a:extLst>
              <a:ext uri="{FF2B5EF4-FFF2-40B4-BE49-F238E27FC236}">
                <a16:creationId xmlns:a16="http://schemas.microsoft.com/office/drawing/2014/main" id="{E5B87C2C-7F36-6D34-D014-54305471A5A7}"/>
              </a:ext>
            </a:extLst>
          </p:cNvPr>
          <p:cNvSpPr>
            <a:spLocks noGrp="1"/>
          </p:cNvSpPr>
          <p:nvPr>
            <p:ph type="pic" sz="quarter" idx="73" hasCustomPrompt="1"/>
          </p:nvPr>
        </p:nvSpPr>
        <p:spPr>
          <a:xfrm>
            <a:off x="9161070" y="5041264"/>
            <a:ext cx="766800" cy="766800"/>
          </a:xfrm>
          <a:prstGeom prst="ellipse">
            <a:avLst/>
          </a:prstGeom>
        </p:spPr>
        <p:txBody>
          <a:bodyPr anchor="ctr"/>
          <a:lstStyle>
            <a:lvl1pPr marL="0" indent="0" algn="ctr">
              <a:buNone/>
              <a:defRPr sz="800" b="0">
                <a:solidFill>
                  <a:schemeClr val="bg1"/>
                </a:solidFill>
                <a:latin typeface="+mn-lt"/>
              </a:defRPr>
            </a:lvl1pPr>
          </a:lstStyle>
          <a:p>
            <a:r>
              <a:rPr lang="en-GB" dirty="0"/>
              <a:t>Picture</a:t>
            </a:r>
            <a:endParaRPr lang="en-US" dirty="0"/>
          </a:p>
        </p:txBody>
      </p:sp>
      <p:sp>
        <p:nvSpPr>
          <p:cNvPr id="70" name="SmartArt Placeholder 7">
            <a:extLst>
              <a:ext uri="{FF2B5EF4-FFF2-40B4-BE49-F238E27FC236}">
                <a16:creationId xmlns:a16="http://schemas.microsoft.com/office/drawing/2014/main" id="{162A8BA6-6F67-C4EB-3430-78F1A0EC0F06}"/>
              </a:ext>
            </a:extLst>
          </p:cNvPr>
          <p:cNvSpPr>
            <a:spLocks noGrp="1"/>
          </p:cNvSpPr>
          <p:nvPr>
            <p:ph type="dgm" sz="quarter" idx="74" hasCustomPrompt="1"/>
          </p:nvPr>
        </p:nvSpPr>
        <p:spPr>
          <a:xfrm>
            <a:off x="485523" y="1696224"/>
            <a:ext cx="2548800" cy="18000"/>
          </a:xfrm>
          <a:prstGeom prst="rect">
            <a:avLst/>
          </a:prstGeom>
          <a:solidFill>
            <a:schemeClr val="tx2"/>
          </a:solidFill>
        </p:spPr>
        <p:txBody>
          <a:bodyPr/>
          <a:lstStyle>
            <a:lvl1pPr marL="0" indent="0">
              <a:buNone/>
              <a:defRPr sz="800">
                <a:solidFill>
                  <a:schemeClr val="bg1"/>
                </a:solidFill>
              </a:defRPr>
            </a:lvl1pPr>
          </a:lstStyle>
          <a:p>
            <a:r>
              <a:rPr lang="en-US" dirty="0"/>
              <a:t> </a:t>
            </a:r>
          </a:p>
        </p:txBody>
      </p:sp>
      <p:sp>
        <p:nvSpPr>
          <p:cNvPr id="71" name="SmartArt Placeholder 7">
            <a:extLst>
              <a:ext uri="{FF2B5EF4-FFF2-40B4-BE49-F238E27FC236}">
                <a16:creationId xmlns:a16="http://schemas.microsoft.com/office/drawing/2014/main" id="{EC5DF0FE-64D1-AB19-CAF1-A390D6492B0D}"/>
              </a:ext>
            </a:extLst>
          </p:cNvPr>
          <p:cNvSpPr>
            <a:spLocks noGrp="1"/>
          </p:cNvSpPr>
          <p:nvPr>
            <p:ph type="dgm" sz="quarter" idx="75" hasCustomPrompt="1"/>
          </p:nvPr>
        </p:nvSpPr>
        <p:spPr>
          <a:xfrm>
            <a:off x="3377372" y="1696224"/>
            <a:ext cx="2548800" cy="18000"/>
          </a:xfrm>
          <a:prstGeom prst="rect">
            <a:avLst/>
          </a:prstGeom>
          <a:solidFill>
            <a:schemeClr val="tx2"/>
          </a:solidFill>
        </p:spPr>
        <p:txBody>
          <a:bodyPr/>
          <a:lstStyle>
            <a:lvl1pPr marL="0" indent="0">
              <a:buNone/>
              <a:defRPr sz="800">
                <a:solidFill>
                  <a:schemeClr val="bg1"/>
                </a:solidFill>
              </a:defRPr>
            </a:lvl1pPr>
          </a:lstStyle>
          <a:p>
            <a:r>
              <a:rPr lang="en-US" dirty="0"/>
              <a:t> </a:t>
            </a:r>
          </a:p>
        </p:txBody>
      </p:sp>
      <p:sp>
        <p:nvSpPr>
          <p:cNvPr id="72" name="SmartArt Placeholder 7">
            <a:extLst>
              <a:ext uri="{FF2B5EF4-FFF2-40B4-BE49-F238E27FC236}">
                <a16:creationId xmlns:a16="http://schemas.microsoft.com/office/drawing/2014/main" id="{60800279-F9E3-EDED-BB35-F73EEF52F830}"/>
              </a:ext>
            </a:extLst>
          </p:cNvPr>
          <p:cNvSpPr>
            <a:spLocks noGrp="1"/>
          </p:cNvSpPr>
          <p:nvPr>
            <p:ph type="dgm" sz="quarter" idx="76" hasCustomPrompt="1"/>
          </p:nvPr>
        </p:nvSpPr>
        <p:spPr>
          <a:xfrm>
            <a:off x="6269221" y="1696224"/>
            <a:ext cx="2548800" cy="18000"/>
          </a:xfrm>
          <a:prstGeom prst="rect">
            <a:avLst/>
          </a:prstGeom>
          <a:solidFill>
            <a:schemeClr val="tx2"/>
          </a:solidFill>
        </p:spPr>
        <p:txBody>
          <a:bodyPr/>
          <a:lstStyle>
            <a:lvl1pPr marL="0" indent="0">
              <a:buNone/>
              <a:defRPr sz="800">
                <a:solidFill>
                  <a:schemeClr val="bg1"/>
                </a:solidFill>
              </a:defRPr>
            </a:lvl1pPr>
          </a:lstStyle>
          <a:p>
            <a:r>
              <a:rPr lang="en-US" dirty="0"/>
              <a:t> </a:t>
            </a:r>
          </a:p>
        </p:txBody>
      </p:sp>
      <p:sp>
        <p:nvSpPr>
          <p:cNvPr id="73" name="SmartArt Placeholder 7">
            <a:extLst>
              <a:ext uri="{FF2B5EF4-FFF2-40B4-BE49-F238E27FC236}">
                <a16:creationId xmlns:a16="http://schemas.microsoft.com/office/drawing/2014/main" id="{1BF95AC1-33EC-C487-C489-B7A97BBB2925}"/>
              </a:ext>
            </a:extLst>
          </p:cNvPr>
          <p:cNvSpPr>
            <a:spLocks noGrp="1"/>
          </p:cNvSpPr>
          <p:nvPr>
            <p:ph type="dgm" sz="quarter" idx="77" hasCustomPrompt="1"/>
          </p:nvPr>
        </p:nvSpPr>
        <p:spPr>
          <a:xfrm>
            <a:off x="9161070" y="1696224"/>
            <a:ext cx="2548800" cy="18000"/>
          </a:xfrm>
          <a:prstGeom prst="rect">
            <a:avLst/>
          </a:prstGeom>
          <a:solidFill>
            <a:schemeClr val="tx2"/>
          </a:solidFill>
        </p:spPr>
        <p:txBody>
          <a:bodyPr/>
          <a:lstStyle>
            <a:lvl1pPr marL="0" indent="0">
              <a:buNone/>
              <a:defRPr sz="800">
                <a:solidFill>
                  <a:schemeClr val="bg1"/>
                </a:solidFill>
              </a:defRPr>
            </a:lvl1pPr>
          </a:lstStyle>
          <a:p>
            <a:r>
              <a:rPr lang="en-US" dirty="0"/>
              <a:t> </a:t>
            </a:r>
          </a:p>
        </p:txBody>
      </p:sp>
    </p:spTree>
    <p:extLst>
      <p:ext uri="{BB962C8B-B14F-4D97-AF65-F5344CB8AC3E}">
        <p14:creationId xmlns:p14="http://schemas.microsoft.com/office/powerpoint/2010/main" val="27348819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E523-7B3C-8783-DFC0-18E1AA2D887A}"/>
              </a:ext>
            </a:extLst>
          </p:cNvPr>
          <p:cNvSpPr>
            <a:spLocks noGrp="1"/>
          </p:cNvSpPr>
          <p:nvPr>
            <p:ph type="title"/>
          </p:nvPr>
        </p:nvSpPr>
        <p:spPr>
          <a:xfrm>
            <a:off x="485523" y="382588"/>
            <a:ext cx="11224347" cy="638175"/>
          </a:xfr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096FD95-0C81-8816-F6A7-13708A804C91}"/>
              </a:ext>
            </a:extLst>
          </p:cNvPr>
          <p:cNvSpPr>
            <a:spLocks noGrp="1"/>
          </p:cNvSpPr>
          <p:nvPr>
            <p:ph type="dt" sz="half" idx="10"/>
          </p:nvPr>
        </p:nvSpPr>
        <p:spPr/>
        <p:txBody>
          <a:bodyPr/>
          <a:lstStyle/>
          <a:p>
            <a:fld id="{CD4B3F80-E853-4C15-A983-7825475D505B}" type="datetime1">
              <a:rPr lang="en-US" smtClean="0"/>
              <a:t>11/14/2025</a:t>
            </a:fld>
            <a:endParaRPr lang="en-US"/>
          </a:p>
        </p:txBody>
      </p:sp>
      <p:sp>
        <p:nvSpPr>
          <p:cNvPr id="4" name="Footer Placeholder 3">
            <a:extLst>
              <a:ext uri="{FF2B5EF4-FFF2-40B4-BE49-F238E27FC236}">
                <a16:creationId xmlns:a16="http://schemas.microsoft.com/office/drawing/2014/main" id="{434B0C7E-A414-4EA6-7DAD-5068A7AE4E81}"/>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5" name="Slide Number Placeholder 4">
            <a:extLst>
              <a:ext uri="{FF2B5EF4-FFF2-40B4-BE49-F238E27FC236}">
                <a16:creationId xmlns:a16="http://schemas.microsoft.com/office/drawing/2014/main" id="{830298F4-310D-68C0-AA7E-8C7FA83AB2EE}"/>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6" name="Highlight line 1">
            <a:extLst>
              <a:ext uri="{FF2B5EF4-FFF2-40B4-BE49-F238E27FC236}">
                <a16:creationId xmlns:a16="http://schemas.microsoft.com/office/drawing/2014/main" id="{82B2FB72-F2C5-9972-3E89-F35F455D0FAC}"/>
              </a:ext>
            </a:extLst>
          </p:cNvPr>
          <p:cNvSpPr>
            <a:spLocks noGrp="1"/>
          </p:cNvSpPr>
          <p:nvPr>
            <p:ph type="dgm" sz="quarter" idx="15" hasCustomPrompt="1"/>
          </p:nvPr>
        </p:nvSpPr>
        <p:spPr>
          <a:xfrm>
            <a:off x="485523" y="1209871"/>
            <a:ext cx="11224347" cy="36000"/>
          </a:xfrm>
          <a:prstGeom prst="rect">
            <a:avLst/>
          </a:prstGeom>
          <a:solidFill>
            <a:schemeClr val="tx2"/>
          </a:solidFill>
        </p:spPr>
        <p:txBody>
          <a:bodyPr/>
          <a:lstStyle>
            <a:lvl1pPr marL="0" indent="0">
              <a:buNone/>
              <a:defRPr sz="800"/>
            </a:lvl1pPr>
          </a:lstStyle>
          <a:p>
            <a:r>
              <a:rPr lang="en-US" dirty="0"/>
              <a:t> </a:t>
            </a:r>
          </a:p>
        </p:txBody>
      </p:sp>
    </p:spTree>
    <p:extLst>
      <p:ext uri="{BB962C8B-B14F-4D97-AF65-F5344CB8AC3E}">
        <p14:creationId xmlns:p14="http://schemas.microsoft.com/office/powerpoint/2010/main" val="20053782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without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E523-7B3C-8783-DFC0-18E1AA2D887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096FD95-0C81-8816-F6A7-13708A804C91}"/>
              </a:ext>
            </a:extLst>
          </p:cNvPr>
          <p:cNvSpPr>
            <a:spLocks noGrp="1"/>
          </p:cNvSpPr>
          <p:nvPr>
            <p:ph type="dt" sz="half" idx="10"/>
          </p:nvPr>
        </p:nvSpPr>
        <p:spPr/>
        <p:txBody>
          <a:bodyPr/>
          <a:lstStyle/>
          <a:p>
            <a:fld id="{D6C27E8A-4269-4C8D-9197-AA29FC844F89}" type="datetime1">
              <a:rPr lang="en-US" smtClean="0"/>
              <a:t>11/14/2025</a:t>
            </a:fld>
            <a:endParaRPr lang="en-US"/>
          </a:p>
        </p:txBody>
      </p:sp>
      <p:sp>
        <p:nvSpPr>
          <p:cNvPr id="4" name="Footer Placeholder 3">
            <a:extLst>
              <a:ext uri="{FF2B5EF4-FFF2-40B4-BE49-F238E27FC236}">
                <a16:creationId xmlns:a16="http://schemas.microsoft.com/office/drawing/2014/main" id="{434B0C7E-A414-4EA6-7DAD-5068A7AE4E81}"/>
              </a:ext>
            </a:extLst>
          </p:cNvPr>
          <p:cNvSpPr>
            <a:spLocks noGrp="1"/>
          </p:cNvSpPr>
          <p:nvPr>
            <p:ph type="ftr" sz="quarter" idx="11"/>
          </p:nvPr>
        </p:nvSpPr>
        <p:spPr>
          <a:xfrm>
            <a:off x="2270531" y="6437115"/>
            <a:ext cx="3825470" cy="123111"/>
          </a:xfrm>
          <a:prstGeom prst="rect">
            <a:avLst/>
          </a:prstGeom>
        </p:spPr>
        <p:txBody>
          <a:bodyPr/>
          <a:lstStyle/>
          <a:p>
            <a:r>
              <a:rPr lang="en-US"/>
              <a:t>Insert footer text here</a:t>
            </a:r>
          </a:p>
        </p:txBody>
      </p:sp>
      <p:sp>
        <p:nvSpPr>
          <p:cNvPr id="5" name="Slide Number Placeholder 4">
            <a:extLst>
              <a:ext uri="{FF2B5EF4-FFF2-40B4-BE49-F238E27FC236}">
                <a16:creationId xmlns:a16="http://schemas.microsoft.com/office/drawing/2014/main" id="{830298F4-310D-68C0-AA7E-8C7FA83AB2EE}"/>
              </a:ext>
            </a:extLst>
          </p:cNvPr>
          <p:cNvSpPr>
            <a:spLocks noGrp="1"/>
          </p:cNvSpPr>
          <p:nvPr>
            <p:ph type="sldNum" sz="quarter" idx="12"/>
          </p:nvPr>
        </p:nvSpPr>
        <p:spPr/>
        <p:txBody>
          <a:bodyPr/>
          <a:lstStyle/>
          <a:p>
            <a:fld id="{94FCA0F3-9F3A-694B-99BB-0E592A797735}" type="slidenum">
              <a:rPr lang="en-US" smtClean="0"/>
              <a:t>‹#›</a:t>
            </a:fld>
            <a:endParaRPr lang="en-US"/>
          </a:p>
        </p:txBody>
      </p:sp>
    </p:spTree>
    <p:extLst>
      <p:ext uri="{BB962C8B-B14F-4D97-AF65-F5344CB8AC3E}">
        <p14:creationId xmlns:p14="http://schemas.microsoft.com/office/powerpoint/2010/main" val="38577992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 Fram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DD59E0-7BAD-D755-6CE9-5748F136DFA2}"/>
              </a:ext>
              <a:ext uri="{C183D7F6-B498-43B3-948B-1728B52AA6E4}">
                <adec:decorative xmlns:adec="http://schemas.microsoft.com/office/drawing/2017/decorative" val="1"/>
              </a:ext>
            </a:extLst>
          </p:cNvPr>
          <p:cNvSpPr/>
          <p:nvPr userDrawn="1"/>
        </p:nvSpPr>
        <p:spPr>
          <a:xfrm flipH="1">
            <a:off x="6458673" y="0"/>
            <a:ext cx="5733327" cy="6858000"/>
          </a:xfrm>
          <a:prstGeom prst="rect">
            <a:avLst/>
          </a:prstGeom>
          <a:gradFill flip="none" rotWithShape="1">
            <a:gsLst>
              <a:gs pos="0">
                <a:schemeClr val="tx1">
                  <a:lumMod val="0"/>
                  <a:alpha val="0"/>
                </a:schemeClr>
              </a:gs>
              <a:gs pos="100000">
                <a:srgbClr val="000000">
                  <a:alpha val="7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dirty="0"/>
          </a:p>
        </p:txBody>
      </p:sp>
      <p:pic>
        <p:nvPicPr>
          <p:cNvPr id="9" name="Picture 8">
            <a:extLst>
              <a:ext uri="{FF2B5EF4-FFF2-40B4-BE49-F238E27FC236}">
                <a16:creationId xmlns:a16="http://schemas.microsoft.com/office/drawing/2014/main" id="{12C11AEE-9204-2D97-5FEA-886626BA177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794" t="13942" b="-1"/>
          <a:stretch/>
        </p:blipFill>
        <p:spPr>
          <a:xfrm>
            <a:off x="-1" y="0"/>
            <a:ext cx="12192001" cy="6858000"/>
          </a:xfrm>
          <a:prstGeom prst="rect">
            <a:avLst/>
          </a:prstGeom>
        </p:spPr>
      </p:pic>
      <p:sp>
        <p:nvSpPr>
          <p:cNvPr id="3" name="Rectangle 2">
            <a:extLst>
              <a:ext uri="{FF2B5EF4-FFF2-40B4-BE49-F238E27FC236}">
                <a16:creationId xmlns:a16="http://schemas.microsoft.com/office/drawing/2014/main" id="{E713817A-1A0E-6215-C86F-711F67622AC3}"/>
              </a:ext>
              <a:ext uri="{C183D7F6-B498-43B3-948B-1728B52AA6E4}">
                <adec:decorative xmlns:adec="http://schemas.microsoft.com/office/drawing/2017/decorative" val="1"/>
              </a:ext>
            </a:extLst>
          </p:cNvPr>
          <p:cNvSpPr/>
          <p:nvPr userDrawn="1"/>
        </p:nvSpPr>
        <p:spPr>
          <a:xfrm>
            <a:off x="-8801" y="0"/>
            <a:ext cx="5942241" cy="6858000"/>
          </a:xfrm>
          <a:prstGeom prst="rect">
            <a:avLst/>
          </a:prstGeom>
          <a:gradFill flip="none" rotWithShape="1">
            <a:gsLst>
              <a:gs pos="0">
                <a:schemeClr val="tx1">
                  <a:lumMod val="0"/>
                  <a:alpha val="0"/>
                </a:schemeClr>
              </a:gs>
              <a:gs pos="100000">
                <a:srgbClr val="000000">
                  <a:alpha val="70000"/>
                </a:srgbClr>
              </a:gs>
              <a:gs pos="73000">
                <a:srgbClr val="000000">
                  <a:alpha val="7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200" b="1" dirty="0">
              <a:solidFill>
                <a:schemeClr val="tx1"/>
              </a:solidFill>
            </a:endParaRPr>
          </a:p>
        </p:txBody>
      </p:sp>
      <p:sp>
        <p:nvSpPr>
          <p:cNvPr id="28" name="Subtitle 2">
            <a:extLst>
              <a:ext uri="{FF2B5EF4-FFF2-40B4-BE49-F238E27FC236}">
                <a16:creationId xmlns:a16="http://schemas.microsoft.com/office/drawing/2014/main" id="{632E76BF-46D5-8E94-88AA-4783DD302E89}"/>
              </a:ext>
            </a:extLst>
          </p:cNvPr>
          <p:cNvSpPr>
            <a:spLocks noGrp="1"/>
          </p:cNvSpPr>
          <p:nvPr>
            <p:ph type="subTitle" idx="1" hasCustomPrompt="1"/>
          </p:nvPr>
        </p:nvSpPr>
        <p:spPr>
          <a:xfrm>
            <a:off x="889762" y="3626681"/>
            <a:ext cx="3926078" cy="511939"/>
          </a:xfrm>
        </p:spPr>
        <p:txBody>
          <a:bodyPr wrap="square">
            <a:noAutofit/>
          </a:bodyPr>
          <a:lstStyle>
            <a:lvl1pPr marL="0" indent="0" algn="l">
              <a:buNone/>
              <a:defRPr lang="en-GB" sz="1600" kern="1200" dirty="0">
                <a:solidFill>
                  <a:schemeClr val="tx1"/>
                </a:solidFill>
                <a:latin typeface="+mj-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30" name="Text Placeholder 288">
            <a:extLst>
              <a:ext uri="{FF2B5EF4-FFF2-40B4-BE49-F238E27FC236}">
                <a16:creationId xmlns:a16="http://schemas.microsoft.com/office/drawing/2014/main" id="{1673B89D-F206-B9D2-CDB7-BDE045C7447F}"/>
              </a:ext>
            </a:extLst>
          </p:cNvPr>
          <p:cNvSpPr>
            <a:spLocks noGrp="1"/>
          </p:cNvSpPr>
          <p:nvPr>
            <p:ph type="body" sz="quarter" idx="10"/>
          </p:nvPr>
        </p:nvSpPr>
        <p:spPr>
          <a:xfrm>
            <a:off x="835187" y="4241875"/>
            <a:ext cx="3924784" cy="246221"/>
          </a:xfrm>
        </p:spPr>
        <p:txBody>
          <a:bodyPr wrap="square">
            <a:spAutoFit/>
          </a:bodyPr>
          <a:lstStyle>
            <a:lvl1pPr marL="0" indent="0">
              <a:buNone/>
              <a:defRPr sz="1600" b="1">
                <a:solidFill>
                  <a:schemeClr val="tx1"/>
                </a:solidFill>
                <a:latin typeface="+mj-lt"/>
              </a:defRPr>
            </a:lvl1pPr>
            <a:lvl2pPr marL="252000" indent="0">
              <a:buNone/>
              <a:defRPr sz="1600" b="1">
                <a:latin typeface="+mj-lt"/>
              </a:defRPr>
            </a:lvl2pPr>
            <a:lvl3pPr marL="504000" indent="0">
              <a:buNone/>
              <a:defRPr sz="1600" b="1">
                <a:latin typeface="+mj-lt"/>
              </a:defRPr>
            </a:lvl3pPr>
            <a:lvl4pPr marL="756000" indent="0">
              <a:buNone/>
              <a:defRPr sz="1600" b="1">
                <a:latin typeface="+mj-lt"/>
              </a:defRPr>
            </a:lvl4pPr>
            <a:lvl5pPr marL="1008000" indent="0">
              <a:buNone/>
              <a:defRPr sz="1600" b="1">
                <a:latin typeface="+mj-lt"/>
              </a:defRPr>
            </a:lvl5pPr>
          </a:lstStyle>
          <a:p>
            <a:pPr lvl="0"/>
            <a:r>
              <a:rPr lang="en-GB" dirty="0"/>
              <a:t>Click to edit Master text styles</a:t>
            </a:r>
          </a:p>
        </p:txBody>
      </p:sp>
      <p:sp>
        <p:nvSpPr>
          <p:cNvPr id="29" name="Title 4">
            <a:extLst>
              <a:ext uri="{FF2B5EF4-FFF2-40B4-BE49-F238E27FC236}">
                <a16:creationId xmlns:a16="http://schemas.microsoft.com/office/drawing/2014/main" id="{1F7B1FDC-B90E-6693-A750-B9BA4B535E8A}"/>
              </a:ext>
            </a:extLst>
          </p:cNvPr>
          <p:cNvSpPr>
            <a:spLocks noGrp="1"/>
          </p:cNvSpPr>
          <p:nvPr>
            <p:ph type="title"/>
          </p:nvPr>
        </p:nvSpPr>
        <p:spPr>
          <a:xfrm>
            <a:off x="835188" y="2559768"/>
            <a:ext cx="3926078" cy="1654043"/>
          </a:xfrm>
        </p:spPr>
        <p:txBody>
          <a:bodyPr anchor="t">
            <a:noAutofit/>
          </a:bodyPr>
          <a:lstStyle>
            <a:lvl1pPr>
              <a:defRPr sz="3600" b="1" i="0">
                <a:solidFill>
                  <a:schemeClr val="tx1"/>
                </a:solidFill>
                <a:latin typeface="EYInterstate Regular" panose="0200050302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25799404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pic>
        <p:nvPicPr>
          <p:cNvPr id="11" name="Picture 10" descr="A blurry image of a rainbow&#10;&#10;Description automatically generated">
            <a:extLst>
              <a:ext uri="{FF2B5EF4-FFF2-40B4-BE49-F238E27FC236}">
                <a16:creationId xmlns:a16="http://schemas.microsoft.com/office/drawing/2014/main" id="{0CF60EBF-BB0E-A13F-6F1D-8E03C5FC39A6}"/>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bwMode="hidden">
          <a:xfrm>
            <a:off x="0" y="0"/>
            <a:ext cx="12193200" cy="6858000"/>
          </a:xfrm>
          <a:prstGeom prst="rect">
            <a:avLst/>
          </a:prstGeom>
        </p:spPr>
      </p:pic>
      <p:sp>
        <p:nvSpPr>
          <p:cNvPr id="2" name="Title 1">
            <a:extLst>
              <a:ext uri="{FF2B5EF4-FFF2-40B4-BE49-F238E27FC236}">
                <a16:creationId xmlns:a16="http://schemas.microsoft.com/office/drawing/2014/main" id="{3930FFC6-DEA1-5FCD-0ABD-350186ADBF5D}"/>
              </a:ext>
            </a:extLst>
          </p:cNvPr>
          <p:cNvSpPr>
            <a:spLocks noGrp="1"/>
          </p:cNvSpPr>
          <p:nvPr>
            <p:ph type="title" hasCustomPrompt="1"/>
          </p:nvPr>
        </p:nvSpPr>
        <p:spPr>
          <a:xfrm>
            <a:off x="485523" y="369888"/>
            <a:ext cx="3314701" cy="470898"/>
          </a:xfrm>
        </p:spPr>
        <p:txBody>
          <a:bodyPr/>
          <a:lstStyle>
            <a:lvl1pPr>
              <a:defRPr>
                <a:solidFill>
                  <a:schemeClr val="tx2"/>
                </a:solidFill>
              </a:defRPr>
            </a:lvl1pPr>
          </a:lstStyle>
          <a:p>
            <a:r>
              <a:rPr lang="en-GB" dirty="0"/>
              <a:t>Contents</a:t>
            </a:r>
            <a:endParaRPr lang="en-US" dirty="0"/>
          </a:p>
        </p:txBody>
      </p:sp>
      <p:sp>
        <p:nvSpPr>
          <p:cNvPr id="7" name="Text Placeholder 6">
            <a:extLst>
              <a:ext uri="{FF2B5EF4-FFF2-40B4-BE49-F238E27FC236}">
                <a16:creationId xmlns:a16="http://schemas.microsoft.com/office/drawing/2014/main" id="{7B8AEA00-448F-1217-B10E-ABF6D402B4CB}"/>
              </a:ext>
            </a:extLst>
          </p:cNvPr>
          <p:cNvSpPr>
            <a:spLocks noGrp="1"/>
          </p:cNvSpPr>
          <p:nvPr>
            <p:ph type="body" sz="quarter" idx="15" hasCustomPrompt="1"/>
          </p:nvPr>
        </p:nvSpPr>
        <p:spPr>
          <a:xfrm>
            <a:off x="485775" y="1411287"/>
            <a:ext cx="5099050" cy="4638675"/>
          </a:xfrm>
        </p:spPr>
        <p:txBody>
          <a:bodyPr/>
          <a:lstStyle>
            <a:lvl1pPr>
              <a:defRPr sz="24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stStyle>
          <a:p>
            <a:pPr lvl="0"/>
            <a:r>
              <a:rPr lang="en-GB" dirty="0"/>
              <a:t>Introduction text goes here and delete the bullet if not required</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Date Placeholder 15">
            <a:extLst>
              <a:ext uri="{FF2B5EF4-FFF2-40B4-BE49-F238E27FC236}">
                <a16:creationId xmlns:a16="http://schemas.microsoft.com/office/drawing/2014/main" id="{6B67F104-BCCD-4057-9F3C-70C29E057A50}"/>
              </a:ext>
            </a:extLst>
          </p:cNvPr>
          <p:cNvSpPr>
            <a:spLocks noGrp="1"/>
          </p:cNvSpPr>
          <p:nvPr>
            <p:ph type="dt" sz="half" idx="16"/>
          </p:nvPr>
        </p:nvSpPr>
        <p:spPr/>
        <p:txBody>
          <a:bodyPr/>
          <a:lstStyle>
            <a:lvl1pPr>
              <a:defRPr>
                <a:solidFill>
                  <a:schemeClr val="tx1"/>
                </a:solidFill>
              </a:defRPr>
            </a:lvl1pPr>
          </a:lstStyle>
          <a:p>
            <a:fld id="{F38B0926-323C-40B5-BBD5-79F36DEBAAB1}" type="datetime1">
              <a:rPr lang="en-US" smtClean="0"/>
              <a:t>11/14/2025</a:t>
            </a:fld>
            <a:endParaRPr lang="en-US" dirty="0"/>
          </a:p>
        </p:txBody>
      </p:sp>
      <p:sp>
        <p:nvSpPr>
          <p:cNvPr id="17" name="Footer Placeholder 16">
            <a:extLst>
              <a:ext uri="{FF2B5EF4-FFF2-40B4-BE49-F238E27FC236}">
                <a16:creationId xmlns:a16="http://schemas.microsoft.com/office/drawing/2014/main" id="{6880D4C2-A728-3810-8EAF-6AC78A949BE5}"/>
              </a:ext>
            </a:extLst>
          </p:cNvPr>
          <p:cNvSpPr>
            <a:spLocks noGrp="1"/>
          </p:cNvSpPr>
          <p:nvPr>
            <p:ph type="ftr" sz="quarter" idx="17"/>
          </p:nvPr>
        </p:nvSpPr>
        <p:spPr/>
        <p:txBody>
          <a:bodyPr/>
          <a:lstStyle>
            <a:lvl1pPr>
              <a:defRPr>
                <a:solidFill>
                  <a:schemeClr val="tx1"/>
                </a:solidFill>
              </a:defRPr>
            </a:lvl1pPr>
          </a:lstStyle>
          <a:p>
            <a:r>
              <a:rPr lang="en-US"/>
              <a:t>Insert footer text here</a:t>
            </a:r>
          </a:p>
        </p:txBody>
      </p:sp>
      <p:sp>
        <p:nvSpPr>
          <p:cNvPr id="18" name="Slide Number Placeholder 17">
            <a:extLst>
              <a:ext uri="{FF2B5EF4-FFF2-40B4-BE49-F238E27FC236}">
                <a16:creationId xmlns:a16="http://schemas.microsoft.com/office/drawing/2014/main" id="{4CB206C2-DFD0-9033-25AE-68BCB50C1933}"/>
              </a:ext>
            </a:extLst>
          </p:cNvPr>
          <p:cNvSpPr>
            <a:spLocks noGrp="1"/>
          </p:cNvSpPr>
          <p:nvPr>
            <p:ph type="sldNum" sz="quarter" idx="18"/>
          </p:nvPr>
        </p:nvSpPr>
        <p:spPr/>
        <p:txBody>
          <a:bodyPr/>
          <a:lstStyle>
            <a:lvl1pPr>
              <a:defRPr>
                <a:solidFill>
                  <a:schemeClr val="tx1"/>
                </a:solidFill>
              </a:defRPr>
            </a:lvl1pPr>
          </a:lstStyle>
          <a:p>
            <a:fld id="{F1BC30E3-FFE5-4B91-AA19-87A149EBB9EE}" type="slidenum">
              <a:rPr lang="en-GB" smtClean="0"/>
              <a:pPr/>
              <a:t>‹#›</a:t>
            </a:fld>
            <a:endParaRPr lang="en-GB" dirty="0"/>
          </a:p>
        </p:txBody>
      </p:sp>
      <p:sp>
        <p:nvSpPr>
          <p:cNvPr id="20" name="Text Placeholder 6">
            <a:extLst>
              <a:ext uri="{FF2B5EF4-FFF2-40B4-BE49-F238E27FC236}">
                <a16:creationId xmlns:a16="http://schemas.microsoft.com/office/drawing/2014/main" id="{C8D62577-E867-CFB5-4396-A62B9BC97673}"/>
              </a:ext>
            </a:extLst>
          </p:cNvPr>
          <p:cNvSpPr>
            <a:spLocks noGrp="1"/>
          </p:cNvSpPr>
          <p:nvPr>
            <p:ph type="body" sz="quarter" idx="21" hasCustomPrompt="1"/>
          </p:nvPr>
        </p:nvSpPr>
        <p:spPr>
          <a:xfrm>
            <a:off x="6096000" y="1411287"/>
            <a:ext cx="5610225" cy="4638675"/>
          </a:xfrm>
        </p:spPr>
        <p:txBody>
          <a:bodyPr/>
          <a:lstStyle>
            <a:lvl1pPr marL="457200" indent="-457200">
              <a:buFont typeface="+mj-lt"/>
              <a:buAutoNum type="arabicPeriod"/>
              <a:defRPr sz="1800">
                <a:solidFill>
                  <a:schemeClr val="tx1"/>
                </a:solidFill>
              </a:defRPr>
            </a:lvl1pPr>
            <a:lvl2pPr marL="914400" indent="-457200">
              <a:defRPr sz="1600">
                <a:solidFill>
                  <a:schemeClr val="tx1"/>
                </a:solidFill>
              </a:defRPr>
            </a:lvl2pPr>
            <a:lvl3pPr marL="914400" indent="-457200">
              <a:defRPr sz="1600">
                <a:solidFill>
                  <a:schemeClr val="tx1"/>
                </a:solidFill>
              </a:defRPr>
            </a:lvl3pPr>
            <a:lvl4pPr marL="914400" indent="-457200">
              <a:defRPr sz="1400">
                <a:solidFill>
                  <a:schemeClr val="tx1"/>
                </a:solidFill>
              </a:defRPr>
            </a:lvl4pPr>
            <a:lvl5pPr marL="914400" indent="-457200">
              <a:defRPr sz="1400">
                <a:solidFill>
                  <a:schemeClr val="tx1"/>
                </a:solidFill>
              </a:defRPr>
            </a:lvl5pPr>
          </a:lstStyle>
          <a:p>
            <a:pPr lvl="0"/>
            <a:r>
              <a:rPr lang="en-IN" dirty="0"/>
              <a:t>Section header goes here and to insert page numbers use the tab button on the keyboard</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842989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8" name="Picture 7" descr="A bright light in the dark&#10;&#10;Description automatically generated">
            <a:extLst>
              <a:ext uri="{FF2B5EF4-FFF2-40B4-BE49-F238E27FC236}">
                <a16:creationId xmlns:a16="http://schemas.microsoft.com/office/drawing/2014/main" id="{C6893964-B096-BBF5-42BC-1EAE055022BA}"/>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bwMode="hidden">
          <a:xfrm>
            <a:off x="0" y="0"/>
            <a:ext cx="12193200" cy="6858000"/>
          </a:xfrm>
          <a:prstGeom prst="rect">
            <a:avLst/>
          </a:prstGeom>
        </p:spPr>
      </p:pic>
      <p:sp>
        <p:nvSpPr>
          <p:cNvPr id="17" name="Text Placeholder 9">
            <a:extLst>
              <a:ext uri="{FF2B5EF4-FFF2-40B4-BE49-F238E27FC236}">
                <a16:creationId xmlns:a16="http://schemas.microsoft.com/office/drawing/2014/main" id="{B9199D71-1BDD-2925-CD92-9B0B3F8439E9}"/>
              </a:ext>
            </a:extLst>
          </p:cNvPr>
          <p:cNvSpPr>
            <a:spLocks noGrp="1"/>
          </p:cNvSpPr>
          <p:nvPr>
            <p:ph type="body" sz="quarter" idx="28" hasCustomPrompt="1"/>
          </p:nvPr>
        </p:nvSpPr>
        <p:spPr>
          <a:xfrm>
            <a:off x="2756957" y="1411287"/>
            <a:ext cx="1873220" cy="2031325"/>
          </a:xfrm>
        </p:spPr>
        <p:txBody>
          <a:bodyPr wrap="square">
            <a:spAutoFit/>
          </a:bodyPr>
          <a:lstStyle>
            <a:lvl1pPr marL="0" indent="0">
              <a:buNone/>
              <a:defRPr sz="13200">
                <a:solidFill>
                  <a:schemeClr val="tx1"/>
                </a:solidFill>
              </a:defRPr>
            </a:lvl1pPr>
          </a:lstStyle>
          <a:p>
            <a:pPr lvl="0"/>
            <a:r>
              <a:rPr lang="en-GB" dirty="0"/>
              <a:t>0</a:t>
            </a:r>
            <a:endParaRPr lang="en-US" dirty="0"/>
          </a:p>
        </p:txBody>
      </p:sp>
      <p:sp>
        <p:nvSpPr>
          <p:cNvPr id="19" name="Text Placeholder 6">
            <a:extLst>
              <a:ext uri="{FF2B5EF4-FFF2-40B4-BE49-F238E27FC236}">
                <a16:creationId xmlns:a16="http://schemas.microsoft.com/office/drawing/2014/main" id="{F8391354-FDE4-DE4D-8084-A61467B9F410}"/>
              </a:ext>
            </a:extLst>
          </p:cNvPr>
          <p:cNvSpPr>
            <a:spLocks noGrp="1"/>
          </p:cNvSpPr>
          <p:nvPr>
            <p:ph type="body" sz="quarter" idx="29" hasCustomPrompt="1"/>
          </p:nvPr>
        </p:nvSpPr>
        <p:spPr>
          <a:xfrm flipH="1">
            <a:off x="2845421" y="3642518"/>
            <a:ext cx="1784756" cy="2407444"/>
          </a:xfrm>
        </p:spPr>
        <p:txBody>
          <a:bodyPr/>
          <a:lstStyle>
            <a:lvl1pPr>
              <a:defRPr>
                <a:solidFill>
                  <a:schemeClr val="tx1"/>
                </a:solidFill>
              </a:defRPr>
            </a:lvl1pPr>
          </a:lstStyle>
          <a:p>
            <a:pPr lvl="0"/>
            <a:r>
              <a:rPr lang="en-GB" dirty="0"/>
              <a:t>Agenda text goes here and delete the bullet if not required</a:t>
            </a:r>
            <a:endParaRPr lang="en-US" dirty="0"/>
          </a:p>
        </p:txBody>
      </p:sp>
      <p:sp>
        <p:nvSpPr>
          <p:cNvPr id="20" name="Text Placeholder 9">
            <a:extLst>
              <a:ext uri="{FF2B5EF4-FFF2-40B4-BE49-F238E27FC236}">
                <a16:creationId xmlns:a16="http://schemas.microsoft.com/office/drawing/2014/main" id="{F575A1BC-5BD6-1793-C917-0720FC3DE980}"/>
              </a:ext>
            </a:extLst>
          </p:cNvPr>
          <p:cNvSpPr>
            <a:spLocks noGrp="1"/>
          </p:cNvSpPr>
          <p:nvPr>
            <p:ph type="body" sz="quarter" idx="30" hasCustomPrompt="1"/>
          </p:nvPr>
        </p:nvSpPr>
        <p:spPr>
          <a:xfrm>
            <a:off x="5116855" y="1411287"/>
            <a:ext cx="1873220" cy="2031325"/>
          </a:xfrm>
        </p:spPr>
        <p:txBody>
          <a:bodyPr wrap="square">
            <a:spAutoFit/>
          </a:bodyPr>
          <a:lstStyle>
            <a:lvl1pPr marL="0" indent="0">
              <a:buNone/>
              <a:defRPr sz="13200">
                <a:solidFill>
                  <a:schemeClr val="tx1"/>
                </a:solidFill>
              </a:defRPr>
            </a:lvl1pPr>
          </a:lstStyle>
          <a:p>
            <a:pPr lvl="0"/>
            <a:r>
              <a:rPr lang="en-GB" dirty="0"/>
              <a:t>0</a:t>
            </a:r>
            <a:endParaRPr lang="en-US" dirty="0"/>
          </a:p>
        </p:txBody>
      </p:sp>
      <p:sp>
        <p:nvSpPr>
          <p:cNvPr id="22" name="Text Placeholder 6">
            <a:extLst>
              <a:ext uri="{FF2B5EF4-FFF2-40B4-BE49-F238E27FC236}">
                <a16:creationId xmlns:a16="http://schemas.microsoft.com/office/drawing/2014/main" id="{F9CBCE1B-3F39-C7B5-CCE2-AE84242E7749}"/>
              </a:ext>
            </a:extLst>
          </p:cNvPr>
          <p:cNvSpPr>
            <a:spLocks noGrp="1"/>
          </p:cNvSpPr>
          <p:nvPr>
            <p:ph type="body" sz="quarter" idx="31" hasCustomPrompt="1"/>
          </p:nvPr>
        </p:nvSpPr>
        <p:spPr>
          <a:xfrm flipH="1">
            <a:off x="5205319" y="3642518"/>
            <a:ext cx="1784756" cy="2407444"/>
          </a:xfrm>
        </p:spPr>
        <p:txBody>
          <a:bodyPr/>
          <a:lstStyle>
            <a:lvl1pPr>
              <a:defRPr>
                <a:solidFill>
                  <a:schemeClr val="tx1"/>
                </a:solidFill>
              </a:defRPr>
            </a:lvl1pPr>
          </a:lstStyle>
          <a:p>
            <a:pPr lvl="0"/>
            <a:r>
              <a:rPr lang="en-GB" dirty="0"/>
              <a:t>Agenda text goes here and delete the bullet if not required</a:t>
            </a:r>
            <a:endParaRPr lang="en-US" dirty="0"/>
          </a:p>
        </p:txBody>
      </p:sp>
      <p:sp>
        <p:nvSpPr>
          <p:cNvPr id="25" name="Text Placeholder 6">
            <a:extLst>
              <a:ext uri="{FF2B5EF4-FFF2-40B4-BE49-F238E27FC236}">
                <a16:creationId xmlns:a16="http://schemas.microsoft.com/office/drawing/2014/main" id="{814015C2-B8E4-B890-4CD0-F6A3A2052CAC}"/>
              </a:ext>
            </a:extLst>
          </p:cNvPr>
          <p:cNvSpPr>
            <a:spLocks noGrp="1"/>
          </p:cNvSpPr>
          <p:nvPr>
            <p:ph type="body" sz="quarter" idx="33" hasCustomPrompt="1"/>
          </p:nvPr>
        </p:nvSpPr>
        <p:spPr>
          <a:xfrm>
            <a:off x="7565217" y="3642518"/>
            <a:ext cx="1784756" cy="2407444"/>
          </a:xfrm>
        </p:spPr>
        <p:txBody>
          <a:bodyPr/>
          <a:lstStyle>
            <a:lvl1pPr>
              <a:defRPr>
                <a:solidFill>
                  <a:schemeClr val="tx1"/>
                </a:solidFill>
              </a:defRPr>
            </a:lvl1pPr>
          </a:lstStyle>
          <a:p>
            <a:pPr lvl="0"/>
            <a:r>
              <a:rPr lang="en-GB" dirty="0"/>
              <a:t>Agenda text goes here and delete the bullet if not required</a:t>
            </a:r>
            <a:endParaRPr lang="en-US" dirty="0"/>
          </a:p>
        </p:txBody>
      </p:sp>
      <p:sp>
        <p:nvSpPr>
          <p:cNvPr id="30" name="Text Placeholder 9">
            <a:extLst>
              <a:ext uri="{FF2B5EF4-FFF2-40B4-BE49-F238E27FC236}">
                <a16:creationId xmlns:a16="http://schemas.microsoft.com/office/drawing/2014/main" id="{37959C9A-F406-FB92-6FFF-08F42234CF91}"/>
              </a:ext>
            </a:extLst>
          </p:cNvPr>
          <p:cNvSpPr>
            <a:spLocks noGrp="1"/>
          </p:cNvSpPr>
          <p:nvPr>
            <p:ph type="body" sz="quarter" idx="34" hasCustomPrompt="1"/>
          </p:nvPr>
        </p:nvSpPr>
        <p:spPr>
          <a:xfrm>
            <a:off x="9836650" y="1411287"/>
            <a:ext cx="1873220" cy="2031325"/>
          </a:xfrm>
        </p:spPr>
        <p:txBody>
          <a:bodyPr wrap="square">
            <a:spAutoFit/>
          </a:bodyPr>
          <a:lstStyle>
            <a:lvl1pPr marL="0" indent="0">
              <a:buNone/>
              <a:defRPr sz="13200">
                <a:solidFill>
                  <a:schemeClr val="tx1"/>
                </a:solidFill>
              </a:defRPr>
            </a:lvl1pPr>
          </a:lstStyle>
          <a:p>
            <a:pPr lvl="0"/>
            <a:r>
              <a:rPr lang="en-GB" dirty="0"/>
              <a:t>0</a:t>
            </a:r>
            <a:endParaRPr lang="en-US" dirty="0"/>
          </a:p>
        </p:txBody>
      </p:sp>
      <p:sp>
        <p:nvSpPr>
          <p:cNvPr id="34" name="Text Placeholder 6">
            <a:extLst>
              <a:ext uri="{FF2B5EF4-FFF2-40B4-BE49-F238E27FC236}">
                <a16:creationId xmlns:a16="http://schemas.microsoft.com/office/drawing/2014/main" id="{BC6A6256-32C1-F83C-4A32-D674785CF1DF}"/>
              </a:ext>
            </a:extLst>
          </p:cNvPr>
          <p:cNvSpPr>
            <a:spLocks noGrp="1"/>
          </p:cNvSpPr>
          <p:nvPr>
            <p:ph type="body" sz="quarter" idx="35" hasCustomPrompt="1"/>
          </p:nvPr>
        </p:nvSpPr>
        <p:spPr>
          <a:xfrm>
            <a:off x="9925114" y="3642518"/>
            <a:ext cx="1784756" cy="2407444"/>
          </a:xfrm>
        </p:spPr>
        <p:txBody>
          <a:bodyPr/>
          <a:lstStyle>
            <a:lvl1pPr>
              <a:defRPr>
                <a:solidFill>
                  <a:schemeClr val="tx1"/>
                </a:solidFill>
              </a:defRPr>
            </a:lvl1pPr>
          </a:lstStyle>
          <a:p>
            <a:pPr lvl="0"/>
            <a:r>
              <a:rPr lang="en-GB" dirty="0"/>
              <a:t>Agenda text goes here and delete the bullet if not required</a:t>
            </a:r>
            <a:endParaRPr lang="en-US" dirty="0"/>
          </a:p>
        </p:txBody>
      </p:sp>
      <p:sp>
        <p:nvSpPr>
          <p:cNvPr id="2" name="Title 1">
            <a:extLst>
              <a:ext uri="{FF2B5EF4-FFF2-40B4-BE49-F238E27FC236}">
                <a16:creationId xmlns:a16="http://schemas.microsoft.com/office/drawing/2014/main" id="{E49EC5F5-14E0-4B05-29E6-E9A059AA1002}"/>
              </a:ext>
            </a:extLst>
          </p:cNvPr>
          <p:cNvSpPr>
            <a:spLocks noGrp="1"/>
          </p:cNvSpPr>
          <p:nvPr>
            <p:ph type="title" hasCustomPrompt="1"/>
          </p:nvPr>
        </p:nvSpPr>
        <p:spPr>
          <a:xfrm>
            <a:off x="485523" y="369888"/>
            <a:ext cx="11224347" cy="470898"/>
          </a:xfrm>
        </p:spPr>
        <p:txBody>
          <a:bodyPr/>
          <a:lstStyle>
            <a:lvl1pPr>
              <a:defRPr>
                <a:solidFill>
                  <a:schemeClr val="tx2"/>
                </a:solidFill>
              </a:defRPr>
            </a:lvl1pPr>
          </a:lstStyle>
          <a:p>
            <a:r>
              <a:rPr lang="en-GB" dirty="0"/>
              <a:t>Agenda</a:t>
            </a:r>
            <a:endParaRPr lang="en-US" dirty="0"/>
          </a:p>
        </p:txBody>
      </p:sp>
      <p:sp>
        <p:nvSpPr>
          <p:cNvPr id="10" name="Text Placeholder 9">
            <a:extLst>
              <a:ext uri="{FF2B5EF4-FFF2-40B4-BE49-F238E27FC236}">
                <a16:creationId xmlns:a16="http://schemas.microsoft.com/office/drawing/2014/main" id="{920A2165-CDB3-28AA-F42A-E5E3D72C1440}"/>
              </a:ext>
            </a:extLst>
          </p:cNvPr>
          <p:cNvSpPr>
            <a:spLocks noGrp="1"/>
          </p:cNvSpPr>
          <p:nvPr>
            <p:ph type="body" sz="quarter" idx="13" hasCustomPrompt="1"/>
          </p:nvPr>
        </p:nvSpPr>
        <p:spPr>
          <a:xfrm>
            <a:off x="397311" y="1411287"/>
            <a:ext cx="1873220" cy="2031325"/>
          </a:xfrm>
        </p:spPr>
        <p:txBody>
          <a:bodyPr wrap="square">
            <a:spAutoFit/>
          </a:bodyPr>
          <a:lstStyle>
            <a:lvl1pPr marL="0" indent="0">
              <a:buNone/>
              <a:defRPr sz="13200">
                <a:solidFill>
                  <a:schemeClr val="tx1"/>
                </a:solidFill>
              </a:defRPr>
            </a:lvl1pPr>
          </a:lstStyle>
          <a:p>
            <a:pPr lvl="0"/>
            <a:r>
              <a:rPr lang="en-GB" dirty="0"/>
              <a:t>0</a:t>
            </a:r>
            <a:endParaRPr lang="en-US" dirty="0"/>
          </a:p>
        </p:txBody>
      </p:sp>
      <p:sp>
        <p:nvSpPr>
          <p:cNvPr id="3" name="Text Placeholder 6">
            <a:extLst>
              <a:ext uri="{FF2B5EF4-FFF2-40B4-BE49-F238E27FC236}">
                <a16:creationId xmlns:a16="http://schemas.microsoft.com/office/drawing/2014/main" id="{F78D4931-12A7-7D80-F380-EDF6BE10CA42}"/>
              </a:ext>
            </a:extLst>
          </p:cNvPr>
          <p:cNvSpPr>
            <a:spLocks noGrp="1"/>
          </p:cNvSpPr>
          <p:nvPr>
            <p:ph type="body" sz="quarter" idx="27" hasCustomPrompt="1"/>
          </p:nvPr>
        </p:nvSpPr>
        <p:spPr>
          <a:xfrm>
            <a:off x="485523" y="3642518"/>
            <a:ext cx="1784756" cy="2407444"/>
          </a:xfrm>
        </p:spPr>
        <p:txBody>
          <a:bodyPr/>
          <a:lstStyle>
            <a:lvl1pPr>
              <a:defRPr>
                <a:solidFill>
                  <a:schemeClr val="tx1"/>
                </a:solidFill>
              </a:defRPr>
            </a:lvl1pPr>
          </a:lstStyle>
          <a:p>
            <a:pPr lvl="0"/>
            <a:r>
              <a:rPr lang="en-GB" dirty="0"/>
              <a:t>Agenda text goes here and delete the bullet if not required</a:t>
            </a:r>
            <a:endParaRPr lang="en-US" dirty="0"/>
          </a:p>
        </p:txBody>
      </p:sp>
      <p:sp>
        <p:nvSpPr>
          <p:cNvPr id="23" name="Text Placeholder 9">
            <a:extLst>
              <a:ext uri="{FF2B5EF4-FFF2-40B4-BE49-F238E27FC236}">
                <a16:creationId xmlns:a16="http://schemas.microsoft.com/office/drawing/2014/main" id="{38D52684-7A0E-2BDF-C56C-F721FED04E3A}"/>
              </a:ext>
            </a:extLst>
          </p:cNvPr>
          <p:cNvSpPr>
            <a:spLocks noGrp="1"/>
          </p:cNvSpPr>
          <p:nvPr>
            <p:ph type="body" sz="quarter" idx="32" hasCustomPrompt="1"/>
          </p:nvPr>
        </p:nvSpPr>
        <p:spPr>
          <a:xfrm>
            <a:off x="7476754" y="1411287"/>
            <a:ext cx="1873220" cy="2031325"/>
          </a:xfrm>
        </p:spPr>
        <p:txBody>
          <a:bodyPr wrap="square">
            <a:spAutoFit/>
          </a:bodyPr>
          <a:lstStyle>
            <a:lvl1pPr marL="0" indent="0">
              <a:buNone/>
              <a:defRPr sz="13200">
                <a:solidFill>
                  <a:schemeClr val="tx1"/>
                </a:solidFill>
              </a:defRPr>
            </a:lvl1pPr>
          </a:lstStyle>
          <a:p>
            <a:pPr lvl="0"/>
            <a:r>
              <a:rPr lang="en-GB" dirty="0"/>
              <a:t>0</a:t>
            </a:r>
            <a:endParaRPr lang="en-US" dirty="0"/>
          </a:p>
        </p:txBody>
      </p:sp>
      <p:sp>
        <p:nvSpPr>
          <p:cNvPr id="36" name="SmartArt Placeholder 35">
            <a:extLst>
              <a:ext uri="{FF2B5EF4-FFF2-40B4-BE49-F238E27FC236}">
                <a16:creationId xmlns:a16="http://schemas.microsoft.com/office/drawing/2014/main" id="{6D23DAA3-59C7-A352-8728-D157F22D25EF}"/>
              </a:ext>
            </a:extLst>
          </p:cNvPr>
          <p:cNvSpPr>
            <a:spLocks noGrp="1"/>
          </p:cNvSpPr>
          <p:nvPr>
            <p:ph type="dgm" sz="quarter" idx="36" hasCustomPrompt="1"/>
          </p:nvPr>
        </p:nvSpPr>
        <p:spPr>
          <a:xfrm>
            <a:off x="2556050" y="2020781"/>
            <a:ext cx="3600" cy="4030662"/>
          </a:xfrm>
          <a:solidFill>
            <a:schemeClr val="tx1"/>
          </a:solidFill>
        </p:spPr>
        <p:txBody>
          <a:bodyPr/>
          <a:lstStyle>
            <a:lvl1pPr marL="0" indent="0">
              <a:buNone/>
              <a:defRPr>
                <a:solidFill>
                  <a:schemeClr val="tx1"/>
                </a:solidFill>
              </a:defRPr>
            </a:lvl1pPr>
          </a:lstStyle>
          <a:p>
            <a:r>
              <a:rPr lang="en-US" dirty="0"/>
              <a:t> </a:t>
            </a:r>
          </a:p>
        </p:txBody>
      </p:sp>
      <p:sp>
        <p:nvSpPr>
          <p:cNvPr id="37" name="SmartArt Placeholder 35">
            <a:extLst>
              <a:ext uri="{FF2B5EF4-FFF2-40B4-BE49-F238E27FC236}">
                <a16:creationId xmlns:a16="http://schemas.microsoft.com/office/drawing/2014/main" id="{D33DFC67-321E-4CFE-436A-CF6FA96BA7E4}"/>
              </a:ext>
            </a:extLst>
          </p:cNvPr>
          <p:cNvSpPr>
            <a:spLocks noGrp="1"/>
          </p:cNvSpPr>
          <p:nvPr>
            <p:ph type="dgm" sz="quarter" idx="37" hasCustomPrompt="1"/>
          </p:nvPr>
        </p:nvSpPr>
        <p:spPr>
          <a:xfrm flipH="1">
            <a:off x="4915948" y="2020781"/>
            <a:ext cx="3600" cy="4030662"/>
          </a:xfrm>
          <a:solidFill>
            <a:schemeClr val="tx1"/>
          </a:solidFill>
        </p:spPr>
        <p:txBody>
          <a:bodyPr/>
          <a:lstStyle>
            <a:lvl1pPr marL="0" indent="0">
              <a:buNone/>
              <a:defRPr>
                <a:solidFill>
                  <a:schemeClr val="tx1"/>
                </a:solidFill>
              </a:defRPr>
            </a:lvl1pPr>
          </a:lstStyle>
          <a:p>
            <a:r>
              <a:rPr lang="en-US" dirty="0"/>
              <a:t> </a:t>
            </a:r>
          </a:p>
        </p:txBody>
      </p:sp>
      <p:sp>
        <p:nvSpPr>
          <p:cNvPr id="38" name="SmartArt Placeholder 35">
            <a:extLst>
              <a:ext uri="{FF2B5EF4-FFF2-40B4-BE49-F238E27FC236}">
                <a16:creationId xmlns:a16="http://schemas.microsoft.com/office/drawing/2014/main" id="{A43CB924-4778-AEB3-1D6C-5B802CD043B0}"/>
              </a:ext>
            </a:extLst>
          </p:cNvPr>
          <p:cNvSpPr>
            <a:spLocks noGrp="1"/>
          </p:cNvSpPr>
          <p:nvPr>
            <p:ph type="dgm" sz="quarter" idx="38" hasCustomPrompt="1"/>
          </p:nvPr>
        </p:nvSpPr>
        <p:spPr>
          <a:xfrm>
            <a:off x="7275846" y="2020781"/>
            <a:ext cx="3600" cy="4030662"/>
          </a:xfrm>
          <a:solidFill>
            <a:schemeClr val="tx1"/>
          </a:solidFill>
        </p:spPr>
        <p:txBody>
          <a:bodyPr/>
          <a:lstStyle>
            <a:lvl1pPr marL="0" indent="0">
              <a:buNone/>
              <a:defRPr>
                <a:solidFill>
                  <a:schemeClr val="tx1"/>
                </a:solidFill>
              </a:defRPr>
            </a:lvl1pPr>
          </a:lstStyle>
          <a:p>
            <a:r>
              <a:rPr lang="en-US" dirty="0"/>
              <a:t> </a:t>
            </a:r>
          </a:p>
        </p:txBody>
      </p:sp>
      <p:sp>
        <p:nvSpPr>
          <p:cNvPr id="39" name="SmartArt Placeholder 35">
            <a:extLst>
              <a:ext uri="{FF2B5EF4-FFF2-40B4-BE49-F238E27FC236}">
                <a16:creationId xmlns:a16="http://schemas.microsoft.com/office/drawing/2014/main" id="{225723D6-9330-76F1-3F3B-6A582AC1C154}"/>
              </a:ext>
            </a:extLst>
          </p:cNvPr>
          <p:cNvSpPr>
            <a:spLocks noGrp="1"/>
          </p:cNvSpPr>
          <p:nvPr>
            <p:ph type="dgm" sz="quarter" idx="39" hasCustomPrompt="1"/>
          </p:nvPr>
        </p:nvSpPr>
        <p:spPr>
          <a:xfrm>
            <a:off x="9635744" y="2020781"/>
            <a:ext cx="3600" cy="4030662"/>
          </a:xfrm>
          <a:solidFill>
            <a:schemeClr val="tx1"/>
          </a:solidFill>
        </p:spPr>
        <p:txBody>
          <a:bodyPr/>
          <a:lstStyle>
            <a:lvl1pPr marL="0" indent="0">
              <a:buNone/>
              <a:defRPr>
                <a:solidFill>
                  <a:schemeClr val="tx1"/>
                </a:solidFill>
              </a:defRPr>
            </a:lvl1pPr>
          </a:lstStyle>
          <a:p>
            <a:r>
              <a:rPr lang="en-US" dirty="0"/>
              <a:t> </a:t>
            </a:r>
          </a:p>
        </p:txBody>
      </p:sp>
      <p:sp>
        <p:nvSpPr>
          <p:cNvPr id="14" name="Date Placeholder 13">
            <a:extLst>
              <a:ext uri="{FF2B5EF4-FFF2-40B4-BE49-F238E27FC236}">
                <a16:creationId xmlns:a16="http://schemas.microsoft.com/office/drawing/2014/main" id="{019C0555-55BD-32D2-B375-0C0BC6641F54}"/>
              </a:ext>
            </a:extLst>
          </p:cNvPr>
          <p:cNvSpPr>
            <a:spLocks noGrp="1"/>
          </p:cNvSpPr>
          <p:nvPr>
            <p:ph type="dt" sz="half" idx="40"/>
          </p:nvPr>
        </p:nvSpPr>
        <p:spPr/>
        <p:txBody>
          <a:bodyPr/>
          <a:lstStyle>
            <a:lvl1pPr>
              <a:defRPr>
                <a:solidFill>
                  <a:schemeClr val="tx1"/>
                </a:solidFill>
              </a:defRPr>
            </a:lvl1pPr>
          </a:lstStyle>
          <a:p>
            <a:fld id="{15A25D1B-713D-45AC-BA8B-34811E01A8A4}" type="datetime1">
              <a:rPr lang="en-US" smtClean="0"/>
              <a:t>11/14/2025</a:t>
            </a:fld>
            <a:endParaRPr lang="en-US" dirty="0"/>
          </a:p>
        </p:txBody>
      </p:sp>
      <p:sp>
        <p:nvSpPr>
          <p:cNvPr id="15" name="Footer Placeholder 14">
            <a:extLst>
              <a:ext uri="{FF2B5EF4-FFF2-40B4-BE49-F238E27FC236}">
                <a16:creationId xmlns:a16="http://schemas.microsoft.com/office/drawing/2014/main" id="{CAA8F600-C044-B2C2-407F-BE157F6651C1}"/>
              </a:ext>
            </a:extLst>
          </p:cNvPr>
          <p:cNvSpPr>
            <a:spLocks noGrp="1"/>
          </p:cNvSpPr>
          <p:nvPr>
            <p:ph type="ftr" sz="quarter" idx="41"/>
          </p:nvPr>
        </p:nvSpPr>
        <p:spPr/>
        <p:txBody>
          <a:bodyPr/>
          <a:lstStyle>
            <a:lvl1pPr>
              <a:defRPr>
                <a:solidFill>
                  <a:schemeClr val="tx1"/>
                </a:solidFill>
              </a:defRPr>
            </a:lvl1pPr>
          </a:lstStyle>
          <a:p>
            <a:r>
              <a:rPr lang="en-US"/>
              <a:t>Insert footer text here</a:t>
            </a:r>
          </a:p>
        </p:txBody>
      </p:sp>
      <p:sp>
        <p:nvSpPr>
          <p:cNvPr id="16" name="Slide Number Placeholder 15">
            <a:extLst>
              <a:ext uri="{FF2B5EF4-FFF2-40B4-BE49-F238E27FC236}">
                <a16:creationId xmlns:a16="http://schemas.microsoft.com/office/drawing/2014/main" id="{04E7CD09-1595-ACE1-D22D-0DB2944898EF}"/>
              </a:ext>
            </a:extLst>
          </p:cNvPr>
          <p:cNvSpPr>
            <a:spLocks noGrp="1"/>
          </p:cNvSpPr>
          <p:nvPr>
            <p:ph type="sldNum" sz="quarter" idx="42"/>
          </p:nvPr>
        </p:nvSpPr>
        <p:spPr/>
        <p:txBody>
          <a:bodyPr/>
          <a:lstStyle>
            <a:lvl1pPr>
              <a:defRPr>
                <a:solidFill>
                  <a:schemeClr val="tx1"/>
                </a:solidFill>
              </a:defRPr>
            </a:lvl1pPr>
          </a:lstStyle>
          <a:p>
            <a:fld id="{F1BC30E3-FFE5-4B91-AA19-87A149EBB9EE}" type="slidenum">
              <a:rPr lang="en-GB" smtClean="0"/>
              <a:pPr/>
              <a:t>‹#›</a:t>
            </a:fld>
            <a:endParaRPr lang="en-GB" dirty="0"/>
          </a:p>
        </p:txBody>
      </p:sp>
    </p:spTree>
    <p:extLst>
      <p:ext uri="{BB962C8B-B14F-4D97-AF65-F5344CB8AC3E}">
        <p14:creationId xmlns:p14="http://schemas.microsoft.com/office/powerpoint/2010/main" val="6698241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pic>
        <p:nvPicPr>
          <p:cNvPr id="6" name="Picture 5" descr="A colorful circle on a black background&#10;&#10;Description automatically generated">
            <a:extLst>
              <a:ext uri="{FF2B5EF4-FFF2-40B4-BE49-F238E27FC236}">
                <a16:creationId xmlns:a16="http://schemas.microsoft.com/office/drawing/2014/main" id="{C39DD3F9-9341-288C-0536-DED981D0E40F}"/>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bwMode="hidden">
          <a:xfrm>
            <a:off x="0" y="0"/>
            <a:ext cx="12193200" cy="6858000"/>
          </a:xfrm>
          <a:prstGeom prst="rect">
            <a:avLst/>
          </a:prstGeom>
        </p:spPr>
      </p:pic>
      <p:sp>
        <p:nvSpPr>
          <p:cNvPr id="7" name="Text Placeholder 6">
            <a:extLst>
              <a:ext uri="{FF2B5EF4-FFF2-40B4-BE49-F238E27FC236}">
                <a16:creationId xmlns:a16="http://schemas.microsoft.com/office/drawing/2014/main" id="{B1F20FD9-346B-5423-9ECF-F0D4E362CCCE}"/>
              </a:ext>
            </a:extLst>
          </p:cNvPr>
          <p:cNvSpPr>
            <a:spLocks noGrp="1"/>
          </p:cNvSpPr>
          <p:nvPr>
            <p:ph type="body" sz="quarter" idx="13"/>
          </p:nvPr>
        </p:nvSpPr>
        <p:spPr>
          <a:xfrm>
            <a:off x="485774" y="1947546"/>
            <a:ext cx="11218863" cy="4304030"/>
          </a:xfrm>
        </p:spPr>
        <p:txBody>
          <a:bodyPr/>
          <a:lstStyle>
            <a:lvl1pPr marL="0" indent="0">
              <a:lnSpc>
                <a:spcPct val="85000"/>
              </a:lnSpc>
              <a:buNone/>
              <a:defRPr sz="8000" b="1">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Date Placeholder 11">
            <a:extLst>
              <a:ext uri="{FF2B5EF4-FFF2-40B4-BE49-F238E27FC236}">
                <a16:creationId xmlns:a16="http://schemas.microsoft.com/office/drawing/2014/main" id="{D2006E5E-EB55-C43F-A9B4-8DABEB5C2397}"/>
              </a:ext>
            </a:extLst>
          </p:cNvPr>
          <p:cNvSpPr>
            <a:spLocks noGrp="1"/>
          </p:cNvSpPr>
          <p:nvPr>
            <p:ph type="dt" sz="half" idx="14"/>
          </p:nvPr>
        </p:nvSpPr>
        <p:spPr/>
        <p:txBody>
          <a:bodyPr/>
          <a:lstStyle>
            <a:lvl1pPr>
              <a:defRPr>
                <a:solidFill>
                  <a:schemeClr val="tx1"/>
                </a:solidFill>
              </a:defRPr>
            </a:lvl1pPr>
          </a:lstStyle>
          <a:p>
            <a:fld id="{9E4B0572-BCC3-42B4-AFFE-F75D6E266487}" type="datetime1">
              <a:rPr lang="en-US" smtClean="0"/>
              <a:t>11/14/2025</a:t>
            </a:fld>
            <a:endParaRPr lang="en-US" dirty="0"/>
          </a:p>
        </p:txBody>
      </p:sp>
      <p:sp>
        <p:nvSpPr>
          <p:cNvPr id="13" name="Footer Placeholder 12">
            <a:extLst>
              <a:ext uri="{FF2B5EF4-FFF2-40B4-BE49-F238E27FC236}">
                <a16:creationId xmlns:a16="http://schemas.microsoft.com/office/drawing/2014/main" id="{445F7D0D-6905-1D3D-D30A-EBA5E1125CB7}"/>
              </a:ext>
            </a:extLst>
          </p:cNvPr>
          <p:cNvSpPr>
            <a:spLocks noGrp="1"/>
          </p:cNvSpPr>
          <p:nvPr>
            <p:ph type="ftr" sz="quarter" idx="15"/>
          </p:nvPr>
        </p:nvSpPr>
        <p:spPr/>
        <p:txBody>
          <a:bodyPr/>
          <a:lstStyle>
            <a:lvl1pPr>
              <a:defRPr>
                <a:solidFill>
                  <a:schemeClr val="tx1"/>
                </a:solidFill>
              </a:defRPr>
            </a:lvl1pPr>
          </a:lstStyle>
          <a:p>
            <a:r>
              <a:rPr lang="en-US"/>
              <a:t>Insert footer text here</a:t>
            </a:r>
          </a:p>
        </p:txBody>
      </p:sp>
      <p:sp>
        <p:nvSpPr>
          <p:cNvPr id="14" name="Slide Number Placeholder 13">
            <a:extLst>
              <a:ext uri="{FF2B5EF4-FFF2-40B4-BE49-F238E27FC236}">
                <a16:creationId xmlns:a16="http://schemas.microsoft.com/office/drawing/2014/main" id="{97363F73-563F-BF23-4175-916ADF6ADD1B}"/>
              </a:ext>
            </a:extLst>
          </p:cNvPr>
          <p:cNvSpPr>
            <a:spLocks noGrp="1"/>
          </p:cNvSpPr>
          <p:nvPr>
            <p:ph type="sldNum" sz="quarter" idx="16"/>
          </p:nvPr>
        </p:nvSpPr>
        <p:spPr/>
        <p:txBody>
          <a:bodyPr/>
          <a:lstStyle>
            <a:lvl1pPr>
              <a:defRPr>
                <a:solidFill>
                  <a:schemeClr val="tx1"/>
                </a:solidFill>
              </a:defRPr>
            </a:lvl1pPr>
          </a:lstStyle>
          <a:p>
            <a:fld id="{F1BC30E3-FFE5-4B91-AA19-87A149EBB9EE}" type="slidenum">
              <a:rPr lang="en-GB" smtClean="0"/>
              <a:pPr/>
              <a:t>‹#›</a:t>
            </a:fld>
            <a:endParaRPr lang="en-GB" dirty="0"/>
          </a:p>
        </p:txBody>
      </p:sp>
    </p:spTree>
    <p:extLst>
      <p:ext uri="{BB962C8B-B14F-4D97-AF65-F5344CB8AC3E}">
        <p14:creationId xmlns:p14="http://schemas.microsoft.com/office/powerpoint/2010/main" val="41585019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ey Statement 2">
    <p:spTree>
      <p:nvGrpSpPr>
        <p:cNvPr id="1" name=""/>
        <p:cNvGrpSpPr/>
        <p:nvPr/>
      </p:nvGrpSpPr>
      <p:grpSpPr>
        <a:xfrm>
          <a:off x="0" y="0"/>
          <a:ext cx="0" cy="0"/>
          <a:chOff x="0" y="0"/>
          <a:chExt cx="0" cy="0"/>
        </a:xfrm>
      </p:grpSpPr>
      <p:pic>
        <p:nvPicPr>
          <p:cNvPr id="8" name="Picture 7" descr="A blurry image of a colorful light&#10;&#10;Description automatically generated">
            <a:extLst>
              <a:ext uri="{FF2B5EF4-FFF2-40B4-BE49-F238E27FC236}">
                <a16:creationId xmlns:a16="http://schemas.microsoft.com/office/drawing/2014/main" id="{BFF9BC5C-A44C-B902-3ACE-C29AC4CE3E4C}"/>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bwMode="hidden">
          <a:xfrm>
            <a:off x="0" y="0"/>
            <a:ext cx="12193200" cy="6858000"/>
          </a:xfrm>
          <a:prstGeom prst="rect">
            <a:avLst/>
          </a:prstGeom>
        </p:spPr>
      </p:pic>
      <p:sp>
        <p:nvSpPr>
          <p:cNvPr id="7" name="Text Placeholder 6">
            <a:extLst>
              <a:ext uri="{FF2B5EF4-FFF2-40B4-BE49-F238E27FC236}">
                <a16:creationId xmlns:a16="http://schemas.microsoft.com/office/drawing/2014/main" id="{B1F20FD9-346B-5423-9ECF-F0D4E362CCCE}"/>
              </a:ext>
            </a:extLst>
          </p:cNvPr>
          <p:cNvSpPr>
            <a:spLocks noGrp="1"/>
          </p:cNvSpPr>
          <p:nvPr>
            <p:ph type="body" sz="quarter" idx="13"/>
          </p:nvPr>
        </p:nvSpPr>
        <p:spPr>
          <a:xfrm>
            <a:off x="485774" y="1947546"/>
            <a:ext cx="11218863" cy="4304030"/>
          </a:xfrm>
        </p:spPr>
        <p:txBody>
          <a:bodyPr/>
          <a:lstStyle>
            <a:lvl1pPr marL="0" indent="0">
              <a:lnSpc>
                <a:spcPct val="85000"/>
              </a:lnSpc>
              <a:buNone/>
              <a:defRPr sz="8000" b="1">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7" name="Date Placeholder 16">
            <a:extLst>
              <a:ext uri="{FF2B5EF4-FFF2-40B4-BE49-F238E27FC236}">
                <a16:creationId xmlns:a16="http://schemas.microsoft.com/office/drawing/2014/main" id="{81B29507-2BB1-EC71-EE9B-8A9EE3F01E0A}"/>
              </a:ext>
            </a:extLst>
          </p:cNvPr>
          <p:cNvSpPr>
            <a:spLocks noGrp="1"/>
          </p:cNvSpPr>
          <p:nvPr>
            <p:ph type="dt" sz="half" idx="14"/>
          </p:nvPr>
        </p:nvSpPr>
        <p:spPr/>
        <p:txBody>
          <a:bodyPr/>
          <a:lstStyle>
            <a:lvl1pPr>
              <a:defRPr>
                <a:solidFill>
                  <a:schemeClr val="tx1"/>
                </a:solidFill>
              </a:defRPr>
            </a:lvl1pPr>
          </a:lstStyle>
          <a:p>
            <a:fld id="{34BE0F9D-8269-4D1D-BBD7-A75DE0903454}" type="datetime1">
              <a:rPr lang="en-US" smtClean="0"/>
              <a:t>11/14/2025</a:t>
            </a:fld>
            <a:endParaRPr lang="en-US" dirty="0"/>
          </a:p>
        </p:txBody>
      </p:sp>
      <p:sp>
        <p:nvSpPr>
          <p:cNvPr id="18" name="Footer Placeholder 17">
            <a:extLst>
              <a:ext uri="{FF2B5EF4-FFF2-40B4-BE49-F238E27FC236}">
                <a16:creationId xmlns:a16="http://schemas.microsoft.com/office/drawing/2014/main" id="{E046374F-F6C3-5157-DBE0-F11F0D83F934}"/>
              </a:ext>
            </a:extLst>
          </p:cNvPr>
          <p:cNvSpPr>
            <a:spLocks noGrp="1"/>
          </p:cNvSpPr>
          <p:nvPr>
            <p:ph type="ftr" sz="quarter" idx="15"/>
          </p:nvPr>
        </p:nvSpPr>
        <p:spPr/>
        <p:txBody>
          <a:bodyPr/>
          <a:lstStyle>
            <a:lvl1pPr>
              <a:defRPr>
                <a:solidFill>
                  <a:schemeClr val="tx1"/>
                </a:solidFill>
              </a:defRPr>
            </a:lvl1pPr>
          </a:lstStyle>
          <a:p>
            <a:r>
              <a:rPr lang="en-US"/>
              <a:t>Insert footer text here</a:t>
            </a:r>
          </a:p>
        </p:txBody>
      </p:sp>
      <p:sp>
        <p:nvSpPr>
          <p:cNvPr id="19" name="Slide Number Placeholder 18">
            <a:extLst>
              <a:ext uri="{FF2B5EF4-FFF2-40B4-BE49-F238E27FC236}">
                <a16:creationId xmlns:a16="http://schemas.microsoft.com/office/drawing/2014/main" id="{C71B9A51-27B6-2F80-3AE9-7FB159956105}"/>
              </a:ext>
            </a:extLst>
          </p:cNvPr>
          <p:cNvSpPr>
            <a:spLocks noGrp="1"/>
          </p:cNvSpPr>
          <p:nvPr>
            <p:ph type="sldNum" sz="quarter" idx="16"/>
          </p:nvPr>
        </p:nvSpPr>
        <p:spPr/>
        <p:txBody>
          <a:bodyPr/>
          <a:lstStyle>
            <a:lvl1pPr>
              <a:defRPr>
                <a:solidFill>
                  <a:schemeClr val="tx1"/>
                </a:solidFill>
              </a:defRPr>
            </a:lvl1pPr>
          </a:lstStyle>
          <a:p>
            <a:fld id="{F1BC30E3-FFE5-4B91-AA19-87A149EBB9EE}" type="slidenum">
              <a:rPr lang="en-GB" smtClean="0"/>
              <a:pPr/>
              <a:t>‹#›</a:t>
            </a:fld>
            <a:endParaRPr lang="en-GB" dirty="0"/>
          </a:p>
        </p:txBody>
      </p:sp>
    </p:spTree>
    <p:extLst>
      <p:ext uri="{BB962C8B-B14F-4D97-AF65-F5344CB8AC3E}">
        <p14:creationId xmlns:p14="http://schemas.microsoft.com/office/powerpoint/2010/main" val="1039237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5523" y="369888"/>
            <a:ext cx="11224347" cy="470898"/>
          </a:xfrm>
        </p:spPr>
        <p:txBody>
          <a:bodyPr/>
          <a:lstStyle/>
          <a:p>
            <a:r>
              <a:rPr lang="en-US"/>
              <a:t>Click to edit Master title style</a:t>
            </a:r>
          </a:p>
        </p:txBody>
      </p:sp>
      <p:sp>
        <p:nvSpPr>
          <p:cNvPr id="7" name="Content Placeholder 1">
            <a:extLst>
              <a:ext uri="{FF2B5EF4-FFF2-40B4-BE49-F238E27FC236}">
                <a16:creationId xmlns:a16="http://schemas.microsoft.com/office/drawing/2014/main" id="{99DD3D67-FDA7-A413-313B-AF74B5AA9F16}"/>
              </a:ext>
            </a:extLst>
          </p:cNvPr>
          <p:cNvSpPr>
            <a:spLocks noGrp="1"/>
          </p:cNvSpPr>
          <p:nvPr>
            <p:ph idx="1"/>
          </p:nvPr>
        </p:nvSpPr>
        <p:spPr>
          <a:xfrm>
            <a:off x="485522" y="1411287"/>
            <a:ext cx="3570017" cy="4638675"/>
          </a:xfr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p:nvPr>
        </p:nvSpPr>
        <p:spPr>
          <a:xfrm>
            <a:off x="4312686" y="1411287"/>
            <a:ext cx="3570017" cy="4638675"/>
          </a:xfr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p:nvPr>
        </p:nvSpPr>
        <p:spPr>
          <a:xfrm>
            <a:off x="8139851" y="1411287"/>
            <a:ext cx="3570017" cy="4638675"/>
          </a:xfr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31F1AF14-C6B4-4285-8CCF-3C419E237BA8}" type="datetime1">
              <a:rPr lang="en-US" smtClean="0"/>
              <a:t>11/14/2025</a:t>
            </a:fld>
            <a:endParaRPr lang="en-US"/>
          </a:p>
        </p:txBody>
      </p:sp>
      <p:sp>
        <p:nvSpPr>
          <p:cNvPr id="5" name="Footer Placeholder">
            <a:extLst>
              <a:ext uri="{FF2B5EF4-FFF2-40B4-BE49-F238E27FC236}">
                <a16:creationId xmlns:a16="http://schemas.microsoft.com/office/drawing/2014/main" id="{98E63702-02E0-6C43-ACB9-CF47EDD90CA6}"/>
              </a:ext>
            </a:extLst>
          </p:cNvPr>
          <p:cNvSpPr>
            <a:spLocks noGrp="1"/>
          </p:cNvSpPr>
          <p:nvPr>
            <p:ph type="ftr" sz="quarter" idx="11"/>
          </p:nvPr>
        </p:nvSpPr>
        <p:spPr/>
        <p:txBody>
          <a:bodyPr/>
          <a:lstStyle/>
          <a:p>
            <a:r>
              <a:rPr lang="en-US"/>
              <a:t>Insert footer text here</a:t>
            </a:r>
          </a:p>
        </p:txBody>
      </p:sp>
      <p:sp>
        <p:nvSpPr>
          <p:cNvPr id="8" name="Highlight line 1">
            <a:extLst>
              <a:ext uri="{FF2B5EF4-FFF2-40B4-BE49-F238E27FC236}">
                <a16:creationId xmlns:a16="http://schemas.microsoft.com/office/drawing/2014/main" id="{DBBCF896-27E0-C01F-F29F-E119A69C26B8}"/>
              </a:ext>
            </a:extLst>
          </p:cNvPr>
          <p:cNvSpPr>
            <a:spLocks noGrp="1"/>
          </p:cNvSpPr>
          <p:nvPr>
            <p:ph type="dgm" sz="quarter" idx="15" hasCustomPrompt="1"/>
          </p:nvPr>
        </p:nvSpPr>
        <p:spPr>
          <a:xfrm>
            <a:off x="485523" y="1209871"/>
            <a:ext cx="11224347" cy="36000"/>
          </a:xfrm>
          <a:solidFill>
            <a:schemeClr val="tx2"/>
          </a:solidFill>
        </p:spPr>
        <p:txBody>
          <a:bodyPr vert="horz" lIns="0" tIns="0" rIns="0" bIns="0" rtlCol="0" anchor="t" anchorCtr="0">
            <a:noAutofit/>
          </a:bodyPr>
          <a:lstStyle>
            <a:lvl1pPr marL="0" indent="0">
              <a:buNone/>
              <a:defRPr lang="en-US" dirty="0"/>
            </a:lvl1pPr>
          </a:lstStyle>
          <a:p>
            <a:pPr marL="252000" lvl="0" indent="-252000"/>
            <a:r>
              <a:rPr lang="en-US" dirty="0"/>
              <a:t> </a:t>
            </a:r>
          </a:p>
        </p:txBody>
      </p:sp>
    </p:spTree>
    <p:extLst>
      <p:ext uri="{BB962C8B-B14F-4D97-AF65-F5344CB8AC3E}">
        <p14:creationId xmlns:p14="http://schemas.microsoft.com/office/powerpoint/2010/main" val="16575909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Quote and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E0F7440-6F42-6C00-68CC-571F9367646C}"/>
              </a:ext>
              <a:ext uri="{C183D7F6-B498-43B3-948B-1728B52AA6E4}">
                <adec:decorative xmlns:adec="http://schemas.microsoft.com/office/drawing/2017/decorative" val="1"/>
              </a:ext>
            </a:extLst>
          </p:cNvPr>
          <p:cNvSpPr/>
          <p:nvPr userDrawn="1"/>
        </p:nvSpPr>
        <p:spPr>
          <a:xfrm>
            <a:off x="0" y="0"/>
            <a:ext cx="8386354" cy="6858000"/>
          </a:xfrm>
          <a:prstGeom prst="rect">
            <a:avLst/>
          </a:prstGeom>
          <a:gradFill flip="none" rotWithShape="1">
            <a:gsLst>
              <a:gs pos="0">
                <a:schemeClr val="tx1">
                  <a:lumMod val="0"/>
                  <a:alpha val="0"/>
                </a:schemeClr>
              </a:gs>
              <a:gs pos="95000">
                <a:srgbClr val="000000">
                  <a:alpha val="7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200" b="1">
              <a:solidFill>
                <a:schemeClr val="tx1"/>
              </a:solidFill>
            </a:endParaRPr>
          </a:p>
        </p:txBody>
      </p:sp>
      <p:sp>
        <p:nvSpPr>
          <p:cNvPr id="7" name="Text Placeholder 9">
            <a:extLst>
              <a:ext uri="{FF2B5EF4-FFF2-40B4-BE49-F238E27FC236}">
                <a16:creationId xmlns:a16="http://schemas.microsoft.com/office/drawing/2014/main" id="{4BA46848-8969-3428-7E66-3827EB17DC5A}"/>
              </a:ext>
            </a:extLst>
          </p:cNvPr>
          <p:cNvSpPr>
            <a:spLocks noGrp="1"/>
          </p:cNvSpPr>
          <p:nvPr>
            <p:ph type="body" sz="quarter" idx="13" hasCustomPrompt="1"/>
          </p:nvPr>
        </p:nvSpPr>
        <p:spPr>
          <a:xfrm>
            <a:off x="864959" y="4982400"/>
            <a:ext cx="3445104" cy="193899"/>
          </a:xfrm>
        </p:spPr>
        <p:txBody>
          <a:bodyPr>
            <a:spAutoFit/>
          </a:bodyPr>
          <a:lstStyle>
            <a:lvl1pPr marL="0" indent="0">
              <a:lnSpc>
                <a:spcPct val="90000"/>
              </a:lnSpc>
              <a:buNone/>
              <a:defRPr sz="1400" b="1" i="0">
                <a:solidFill>
                  <a:schemeClr val="tx2"/>
                </a:solidFill>
                <a:latin typeface="+mn-lt"/>
              </a:defRPr>
            </a:lvl1pPr>
          </a:lstStyle>
          <a:p>
            <a:pPr lvl="0"/>
            <a:r>
              <a:rPr lang="en-GB" dirty="0"/>
              <a:t>Name</a:t>
            </a:r>
            <a:endParaRPr lang="en-US" dirty="0"/>
          </a:p>
        </p:txBody>
      </p:sp>
      <p:sp>
        <p:nvSpPr>
          <p:cNvPr id="8" name="Text Placeholder 9">
            <a:extLst>
              <a:ext uri="{FF2B5EF4-FFF2-40B4-BE49-F238E27FC236}">
                <a16:creationId xmlns:a16="http://schemas.microsoft.com/office/drawing/2014/main" id="{78B5CC24-699C-7858-0807-40619F0D533F}"/>
              </a:ext>
            </a:extLst>
          </p:cNvPr>
          <p:cNvSpPr>
            <a:spLocks noGrp="1"/>
          </p:cNvSpPr>
          <p:nvPr>
            <p:ph type="body" sz="quarter" idx="14" hasCustomPrompt="1"/>
          </p:nvPr>
        </p:nvSpPr>
        <p:spPr>
          <a:xfrm>
            <a:off x="864961" y="5184000"/>
            <a:ext cx="3445104" cy="153888"/>
          </a:xfrm>
        </p:spPr>
        <p:txBody>
          <a:bodyPr wrap="square">
            <a:spAutoFit/>
          </a:bodyPr>
          <a:lstStyle>
            <a:lvl1pPr marL="0" indent="0">
              <a:buNone/>
              <a:defRPr sz="1000" b="0" i="0">
                <a:solidFill>
                  <a:schemeClr val="tx1"/>
                </a:solidFill>
                <a:latin typeface="+mn-lt"/>
              </a:defRPr>
            </a:lvl1pPr>
          </a:lstStyle>
          <a:p>
            <a:pPr lvl="0"/>
            <a:r>
              <a:rPr lang="en-GB" dirty="0"/>
              <a:t>Job title</a:t>
            </a:r>
            <a:endParaRPr lang="en-US" dirty="0"/>
          </a:p>
        </p:txBody>
      </p:sp>
      <p:sp>
        <p:nvSpPr>
          <p:cNvPr id="18" name="Date Placeholder 17">
            <a:extLst>
              <a:ext uri="{FF2B5EF4-FFF2-40B4-BE49-F238E27FC236}">
                <a16:creationId xmlns:a16="http://schemas.microsoft.com/office/drawing/2014/main" id="{DFFEAF1E-587A-2BBD-24CD-BAC3592390EE}"/>
              </a:ext>
            </a:extLst>
          </p:cNvPr>
          <p:cNvSpPr>
            <a:spLocks noGrp="1"/>
          </p:cNvSpPr>
          <p:nvPr>
            <p:ph type="dt" sz="half" idx="31"/>
          </p:nvPr>
        </p:nvSpPr>
        <p:spPr/>
        <p:txBody>
          <a:bodyPr/>
          <a:lstStyle>
            <a:lvl1pPr>
              <a:defRPr>
                <a:solidFill>
                  <a:schemeClr val="tx1"/>
                </a:solidFill>
              </a:defRPr>
            </a:lvl1pPr>
          </a:lstStyle>
          <a:p>
            <a:fld id="{153B023C-5DE9-48B9-A58C-21BF4E1938F9}" type="datetime1">
              <a:rPr lang="en-US" smtClean="0"/>
              <a:t>11/14/2025</a:t>
            </a:fld>
            <a:endParaRPr lang="en-US" dirty="0"/>
          </a:p>
        </p:txBody>
      </p:sp>
      <p:sp>
        <p:nvSpPr>
          <p:cNvPr id="21" name="Footer Placeholder 20">
            <a:extLst>
              <a:ext uri="{FF2B5EF4-FFF2-40B4-BE49-F238E27FC236}">
                <a16:creationId xmlns:a16="http://schemas.microsoft.com/office/drawing/2014/main" id="{7C22E0FE-1715-0380-EFE7-5D520713B07F}"/>
              </a:ext>
            </a:extLst>
          </p:cNvPr>
          <p:cNvSpPr>
            <a:spLocks noGrp="1"/>
          </p:cNvSpPr>
          <p:nvPr>
            <p:ph type="ftr" sz="quarter" idx="32"/>
          </p:nvPr>
        </p:nvSpPr>
        <p:spPr/>
        <p:txBody>
          <a:bodyPr/>
          <a:lstStyle>
            <a:lvl1pPr>
              <a:defRPr>
                <a:solidFill>
                  <a:schemeClr val="tx1"/>
                </a:solidFill>
              </a:defRPr>
            </a:lvl1pPr>
          </a:lstStyle>
          <a:p>
            <a:r>
              <a:rPr lang="en-US"/>
              <a:t>Insert footer text here</a:t>
            </a:r>
          </a:p>
        </p:txBody>
      </p:sp>
      <p:sp>
        <p:nvSpPr>
          <p:cNvPr id="22" name="Slide Number Placeholder 21">
            <a:extLst>
              <a:ext uri="{FF2B5EF4-FFF2-40B4-BE49-F238E27FC236}">
                <a16:creationId xmlns:a16="http://schemas.microsoft.com/office/drawing/2014/main" id="{5820BCA4-5D74-8EE6-4914-C7C86F87E378}"/>
              </a:ext>
            </a:extLst>
          </p:cNvPr>
          <p:cNvSpPr>
            <a:spLocks noGrp="1"/>
          </p:cNvSpPr>
          <p:nvPr>
            <p:ph type="sldNum" sz="quarter" idx="33"/>
          </p:nvPr>
        </p:nvSpPr>
        <p:spPr/>
        <p:txBody>
          <a:bodyPr/>
          <a:lstStyle>
            <a:lvl1pPr>
              <a:defRPr>
                <a:solidFill>
                  <a:schemeClr val="tx1"/>
                </a:solidFill>
              </a:defRPr>
            </a:lvl1pPr>
          </a:lstStyle>
          <a:p>
            <a:fld id="{F1BC30E3-FFE5-4B91-AA19-87A149EBB9EE}" type="slidenum">
              <a:rPr lang="en-GB" smtClean="0"/>
              <a:pPr/>
              <a:t>‹#›</a:t>
            </a:fld>
            <a:endParaRPr lang="en-GB" dirty="0"/>
          </a:p>
        </p:txBody>
      </p:sp>
      <p:sp>
        <p:nvSpPr>
          <p:cNvPr id="4" name="Text Placeholder 23">
            <a:extLst>
              <a:ext uri="{FF2B5EF4-FFF2-40B4-BE49-F238E27FC236}">
                <a16:creationId xmlns:a16="http://schemas.microsoft.com/office/drawing/2014/main" id="{E82A0447-0820-5F05-7D32-3BE15F194869}"/>
              </a:ext>
            </a:extLst>
          </p:cNvPr>
          <p:cNvSpPr>
            <a:spLocks noGrp="1"/>
          </p:cNvSpPr>
          <p:nvPr>
            <p:ph type="body" sz="quarter" idx="26" hasCustomPrompt="1"/>
          </p:nvPr>
        </p:nvSpPr>
        <p:spPr>
          <a:xfrm>
            <a:off x="774000" y="358916"/>
            <a:ext cx="2023892" cy="1419083"/>
          </a:xfrm>
        </p:spPr>
        <p:txBody>
          <a:bodyPr anchor="t"/>
          <a:lstStyle>
            <a:lvl1pPr marL="0" indent="0">
              <a:spcBef>
                <a:spcPts val="0"/>
              </a:spcBef>
              <a:spcAft>
                <a:spcPts val="0"/>
              </a:spcAft>
              <a:buNone/>
              <a:defRPr sz="19200" b="0" i="0">
                <a:solidFill>
                  <a:schemeClr val="tx2"/>
                </a:solidFill>
                <a:latin typeface="Georgia Pro" panose="02040502050405020303" pitchFamily="18" charset="0"/>
              </a:defRPr>
            </a:lvl1pPr>
          </a:lstStyle>
          <a:p>
            <a:pPr lvl="0"/>
            <a:r>
              <a:rPr lang="en-GB" dirty="0"/>
              <a:t>“</a:t>
            </a:r>
          </a:p>
        </p:txBody>
      </p:sp>
      <p:sp>
        <p:nvSpPr>
          <p:cNvPr id="5" name="Text Placeholder 23">
            <a:extLst>
              <a:ext uri="{FF2B5EF4-FFF2-40B4-BE49-F238E27FC236}">
                <a16:creationId xmlns:a16="http://schemas.microsoft.com/office/drawing/2014/main" id="{8A771E8A-8B2A-ED69-3AEC-E5AEDB16F0EE}"/>
              </a:ext>
            </a:extLst>
          </p:cNvPr>
          <p:cNvSpPr>
            <a:spLocks noGrp="1"/>
          </p:cNvSpPr>
          <p:nvPr>
            <p:ph type="body" sz="quarter" idx="25" hasCustomPrompt="1"/>
          </p:nvPr>
        </p:nvSpPr>
        <p:spPr>
          <a:xfrm>
            <a:off x="864959" y="1958400"/>
            <a:ext cx="7524979" cy="2721927"/>
          </a:xfrm>
        </p:spPr>
        <p:txBody>
          <a:bodyPr/>
          <a:lstStyle>
            <a:lvl1pPr marL="0" indent="0">
              <a:buNone/>
              <a:defRPr sz="4800" b="0" i="0">
                <a:solidFill>
                  <a:schemeClr val="tx1"/>
                </a:solidFill>
                <a:latin typeface="Georgia Pro" panose="02040502050405020303" pitchFamily="18" charset="0"/>
              </a:defRPr>
            </a:lvl1pPr>
          </a:lstStyle>
          <a:p>
            <a:pPr lvl="0"/>
            <a:r>
              <a:rPr lang="en-GB" dirty="0"/>
              <a:t>Quote goes here.</a:t>
            </a:r>
          </a:p>
        </p:txBody>
      </p:sp>
    </p:spTree>
    <p:extLst>
      <p:ext uri="{BB962C8B-B14F-4D97-AF65-F5344CB8AC3E}">
        <p14:creationId xmlns:p14="http://schemas.microsoft.com/office/powerpoint/2010/main" val="10058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Video">
    <p:spTree>
      <p:nvGrpSpPr>
        <p:cNvPr id="1" name=""/>
        <p:cNvGrpSpPr/>
        <p:nvPr/>
      </p:nvGrpSpPr>
      <p:grpSpPr>
        <a:xfrm>
          <a:off x="0" y="0"/>
          <a:ext cx="0" cy="0"/>
          <a:chOff x="0" y="0"/>
          <a:chExt cx="0" cy="0"/>
        </a:xfrm>
      </p:grpSpPr>
      <p:sp>
        <p:nvSpPr>
          <p:cNvPr id="7" name="Media Placeholder 6">
            <a:extLst>
              <a:ext uri="{FF2B5EF4-FFF2-40B4-BE49-F238E27FC236}">
                <a16:creationId xmlns:a16="http://schemas.microsoft.com/office/drawing/2014/main" id="{04648CD8-B307-812B-5BD0-91AA365C73D1}"/>
              </a:ext>
            </a:extLst>
          </p:cNvPr>
          <p:cNvSpPr>
            <a:spLocks noGrp="1"/>
          </p:cNvSpPr>
          <p:nvPr>
            <p:ph type="media" sz="quarter" idx="13"/>
          </p:nvPr>
        </p:nvSpPr>
        <p:spPr>
          <a:xfrm>
            <a:off x="0" y="0"/>
            <a:ext cx="12192000" cy="6858000"/>
          </a:xfrm>
        </p:spPr>
        <p:txBody>
          <a:bodyPr/>
          <a:lstStyle/>
          <a:p>
            <a:r>
              <a:rPr lang="en-GB" dirty="0"/>
              <a:t>Click icon to add media</a:t>
            </a:r>
            <a:endParaRPr lang="en-US" dirty="0"/>
          </a:p>
        </p:txBody>
      </p:sp>
      <p:sp>
        <p:nvSpPr>
          <p:cNvPr id="4" name="Date Placeholder 8">
            <a:extLst>
              <a:ext uri="{FF2B5EF4-FFF2-40B4-BE49-F238E27FC236}">
                <a16:creationId xmlns:a16="http://schemas.microsoft.com/office/drawing/2014/main" id="{2B2A75B8-AC69-234D-6453-3F51196FB90B}"/>
              </a:ext>
            </a:extLst>
          </p:cNvPr>
          <p:cNvSpPr>
            <a:spLocks noGrp="1"/>
          </p:cNvSpPr>
          <p:nvPr>
            <p:ph type="dt" sz="half" idx="10"/>
          </p:nvPr>
        </p:nvSpPr>
        <p:spPr>
          <a:xfrm>
            <a:off x="994845" y="6437115"/>
            <a:ext cx="1275686" cy="123111"/>
          </a:xfrm>
        </p:spPr>
        <p:txBody>
          <a:bodyPr/>
          <a:lstStyle>
            <a:lvl1pPr>
              <a:defRPr>
                <a:solidFill>
                  <a:schemeClr val="bg1"/>
                </a:solidFill>
              </a:defRPr>
            </a:lvl1pPr>
          </a:lstStyle>
          <a:p>
            <a:fld id="{D23932DF-C9BB-4E5A-93FF-6EDBE046D3DE}" type="datetime1">
              <a:rPr lang="en-US" smtClean="0"/>
              <a:t>11/14/2025</a:t>
            </a:fld>
            <a:endParaRPr lang="en-US" dirty="0"/>
          </a:p>
        </p:txBody>
      </p:sp>
      <p:sp>
        <p:nvSpPr>
          <p:cNvPr id="5" name="Footer Placeholder 9">
            <a:extLst>
              <a:ext uri="{FF2B5EF4-FFF2-40B4-BE49-F238E27FC236}">
                <a16:creationId xmlns:a16="http://schemas.microsoft.com/office/drawing/2014/main" id="{D1F90C88-74CB-BCA1-B76D-286F3EBEEED3}"/>
              </a:ext>
            </a:extLst>
          </p:cNvPr>
          <p:cNvSpPr>
            <a:spLocks noGrp="1"/>
          </p:cNvSpPr>
          <p:nvPr>
            <p:ph type="ftr" sz="quarter" idx="11"/>
          </p:nvPr>
        </p:nvSpPr>
        <p:spPr>
          <a:xfrm>
            <a:off x="2270531" y="6437115"/>
            <a:ext cx="3825470" cy="123111"/>
          </a:xfrm>
        </p:spPr>
        <p:txBody>
          <a:bodyPr/>
          <a:lstStyle>
            <a:lvl1pPr>
              <a:defRPr>
                <a:solidFill>
                  <a:schemeClr val="bg1"/>
                </a:solidFill>
              </a:defRPr>
            </a:lvl1pPr>
          </a:lstStyle>
          <a:p>
            <a:r>
              <a:rPr lang="en-US"/>
              <a:t>Insert footer text here</a:t>
            </a:r>
          </a:p>
        </p:txBody>
      </p:sp>
      <p:sp>
        <p:nvSpPr>
          <p:cNvPr id="6" name="Slide Number Placeholder 10">
            <a:extLst>
              <a:ext uri="{FF2B5EF4-FFF2-40B4-BE49-F238E27FC236}">
                <a16:creationId xmlns:a16="http://schemas.microsoft.com/office/drawing/2014/main" id="{85104006-7F28-1301-537B-8A442233737F}"/>
              </a:ext>
            </a:extLst>
          </p:cNvPr>
          <p:cNvSpPr>
            <a:spLocks noGrp="1"/>
          </p:cNvSpPr>
          <p:nvPr>
            <p:ph type="sldNum" sz="quarter" idx="12"/>
          </p:nvPr>
        </p:nvSpPr>
        <p:spPr>
          <a:xfrm>
            <a:off x="485747" y="6437115"/>
            <a:ext cx="509098" cy="123111"/>
          </a:xfrm>
        </p:spPr>
        <p:txBody>
          <a:bodyPr/>
          <a:lstStyle>
            <a:lvl1pPr>
              <a:defRPr>
                <a:solidFill>
                  <a:schemeClr val="bg1"/>
                </a:solidFill>
              </a:defRPr>
            </a:lvl1pPr>
          </a:lstStyle>
          <a:p>
            <a:fld id="{F1BC30E3-FFE5-4B91-AA19-87A149EBB9EE}" type="slidenum">
              <a:rPr lang="en-GB" smtClean="0"/>
              <a:pPr/>
              <a:t>‹#›</a:t>
            </a:fld>
            <a:endParaRPr lang="en-GB" dirty="0"/>
          </a:p>
        </p:txBody>
      </p:sp>
      <p:sp>
        <p:nvSpPr>
          <p:cNvPr id="2" name="SmartArt Placeholder 13">
            <a:extLst>
              <a:ext uri="{FF2B5EF4-FFF2-40B4-BE49-F238E27FC236}">
                <a16:creationId xmlns:a16="http://schemas.microsoft.com/office/drawing/2014/main" id="{7EB1D1CC-D315-B6FA-1A39-C605B10441F2}"/>
              </a:ext>
            </a:extLst>
          </p:cNvPr>
          <p:cNvSpPr>
            <a:spLocks noGrp="1"/>
          </p:cNvSpPr>
          <p:nvPr>
            <p:ph type="dgm" sz="quarter" idx="28" hasCustomPrompt="1"/>
          </p:nvPr>
        </p:nvSpPr>
        <p:spPr bwMode="black">
          <a:xfrm>
            <a:off x="11623900" y="6276977"/>
            <a:ext cx="346158" cy="126864"/>
          </a:xfrm>
          <a:custGeom>
            <a:avLst/>
            <a:gdLst>
              <a:gd name="connsiteX0" fmla="*/ 346158 w 346158"/>
              <a:gd name="connsiteY0" fmla="*/ 0 h 126864"/>
              <a:gd name="connsiteX1" fmla="*/ 346158 w 346158"/>
              <a:gd name="connsiteY1" fmla="*/ 65245 h 126864"/>
              <a:gd name="connsiteX2" fmla="*/ 0 w 346158"/>
              <a:gd name="connsiteY2" fmla="*/ 126864 h 126864"/>
            </a:gdLst>
            <a:ahLst/>
            <a:cxnLst>
              <a:cxn ang="0">
                <a:pos x="connsiteX0" y="connsiteY0"/>
              </a:cxn>
              <a:cxn ang="0">
                <a:pos x="connsiteX1" y="connsiteY1"/>
              </a:cxn>
              <a:cxn ang="0">
                <a:pos x="connsiteX2" y="connsiteY2"/>
              </a:cxn>
            </a:cxnLst>
            <a:rect l="l" t="t" r="r" b="b"/>
            <a:pathLst>
              <a:path w="346158" h="126864">
                <a:moveTo>
                  <a:pt x="346158" y="0"/>
                </a:moveTo>
                <a:lnTo>
                  <a:pt x="346158" y="65245"/>
                </a:lnTo>
                <a:lnTo>
                  <a:pt x="0" y="126864"/>
                </a:lnTo>
                <a:close/>
              </a:path>
            </a:pathLst>
          </a:custGeom>
          <a:solidFill>
            <a:schemeClr val="tx2"/>
          </a:solidFill>
        </p:spPr>
        <p:txBody>
          <a:bodyPr wrap="square">
            <a:noAutofit/>
          </a:bodyPr>
          <a:lstStyle>
            <a:lvl1pPr marL="0" indent="0">
              <a:buFont typeface="Arial" panose="020B0604020202020204" pitchFamily="34" charset="0"/>
              <a:buNone/>
              <a:defRPr sz="800"/>
            </a:lvl1pPr>
          </a:lstStyle>
          <a:p>
            <a:r>
              <a:rPr lang="en-US" dirty="0"/>
              <a:t> </a:t>
            </a:r>
          </a:p>
        </p:txBody>
      </p:sp>
      <p:sp>
        <p:nvSpPr>
          <p:cNvPr id="3" name="SmartArt Placeholder 14">
            <a:extLst>
              <a:ext uri="{FF2B5EF4-FFF2-40B4-BE49-F238E27FC236}">
                <a16:creationId xmlns:a16="http://schemas.microsoft.com/office/drawing/2014/main" id="{442A224B-11FE-50D1-E5E3-DDE53EB0C4E8}"/>
              </a:ext>
            </a:extLst>
          </p:cNvPr>
          <p:cNvSpPr>
            <a:spLocks noGrp="1"/>
          </p:cNvSpPr>
          <p:nvPr>
            <p:ph type="dgm" sz="quarter" idx="29" hasCustomPrompt="1"/>
          </p:nvPr>
        </p:nvSpPr>
        <p:spPr bwMode="black">
          <a:xfrm>
            <a:off x="11625712" y="6456399"/>
            <a:ext cx="291788" cy="175797"/>
          </a:xfrm>
          <a:custGeom>
            <a:avLst/>
            <a:gdLst>
              <a:gd name="connsiteX0" fmla="*/ 117803 w 291788"/>
              <a:gd name="connsiteY0" fmla="*/ 0 h 175797"/>
              <a:gd name="connsiteX1" fmla="*/ 175798 w 291788"/>
              <a:gd name="connsiteY1" fmla="*/ 0 h 175797"/>
              <a:gd name="connsiteX2" fmla="*/ 204796 w 291788"/>
              <a:gd name="connsiteY2" fmla="*/ 57995 h 175797"/>
              <a:gd name="connsiteX3" fmla="*/ 233793 w 291788"/>
              <a:gd name="connsiteY3" fmla="*/ 0 h 175797"/>
              <a:gd name="connsiteX4" fmla="*/ 291788 w 291788"/>
              <a:gd name="connsiteY4" fmla="*/ 0 h 175797"/>
              <a:gd name="connsiteX5" fmla="*/ 230168 w 291788"/>
              <a:gd name="connsiteY5" fmla="*/ 105116 h 175797"/>
              <a:gd name="connsiteX6" fmla="*/ 230168 w 291788"/>
              <a:gd name="connsiteY6" fmla="*/ 175797 h 175797"/>
              <a:gd name="connsiteX7" fmla="*/ 177610 w 291788"/>
              <a:gd name="connsiteY7" fmla="*/ 175797 h 175797"/>
              <a:gd name="connsiteX8" fmla="*/ 177610 w 291788"/>
              <a:gd name="connsiteY8" fmla="*/ 105116 h 175797"/>
              <a:gd name="connsiteX9" fmla="*/ 0 w 291788"/>
              <a:gd name="connsiteY9" fmla="*/ 0 h 175797"/>
              <a:gd name="connsiteX10" fmla="*/ 99679 w 291788"/>
              <a:gd name="connsiteY10" fmla="*/ 0 h 175797"/>
              <a:gd name="connsiteX11" fmla="*/ 123240 w 291788"/>
              <a:gd name="connsiteY11" fmla="*/ 39872 h 175797"/>
              <a:gd name="connsiteX12" fmla="*/ 54370 w 291788"/>
              <a:gd name="connsiteY12" fmla="*/ 39872 h 175797"/>
              <a:gd name="connsiteX13" fmla="*/ 54370 w 291788"/>
              <a:gd name="connsiteY13" fmla="*/ 68869 h 175797"/>
              <a:gd name="connsiteX14" fmla="*/ 117802 w 291788"/>
              <a:gd name="connsiteY14" fmla="*/ 68869 h 175797"/>
              <a:gd name="connsiteX15" fmla="*/ 117802 w 291788"/>
              <a:gd name="connsiteY15" fmla="*/ 105116 h 175797"/>
              <a:gd name="connsiteX16" fmla="*/ 54370 w 291788"/>
              <a:gd name="connsiteY16" fmla="*/ 105116 h 175797"/>
              <a:gd name="connsiteX17" fmla="*/ 54370 w 291788"/>
              <a:gd name="connsiteY17" fmla="*/ 134113 h 175797"/>
              <a:gd name="connsiteX18" fmla="*/ 141363 w 291788"/>
              <a:gd name="connsiteY18" fmla="*/ 134113 h 175797"/>
              <a:gd name="connsiteX19" fmla="*/ 141363 w 291788"/>
              <a:gd name="connsiteY19" fmla="*/ 175797 h 175797"/>
              <a:gd name="connsiteX20" fmla="*/ 0 w 291788"/>
              <a:gd name="connsiteY20" fmla="*/ 175797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788" h="175797">
                <a:moveTo>
                  <a:pt x="117803" y="0"/>
                </a:moveTo>
                <a:lnTo>
                  <a:pt x="175798" y="0"/>
                </a:lnTo>
                <a:lnTo>
                  <a:pt x="204796" y="57995"/>
                </a:lnTo>
                <a:lnTo>
                  <a:pt x="233793" y="0"/>
                </a:lnTo>
                <a:lnTo>
                  <a:pt x="291788" y="0"/>
                </a:lnTo>
                <a:lnTo>
                  <a:pt x="230168" y="105116"/>
                </a:lnTo>
                <a:lnTo>
                  <a:pt x="230168" y="175797"/>
                </a:lnTo>
                <a:lnTo>
                  <a:pt x="177610" y="175797"/>
                </a:lnTo>
                <a:lnTo>
                  <a:pt x="177610" y="105116"/>
                </a:lnTo>
                <a:close/>
                <a:moveTo>
                  <a:pt x="0" y="0"/>
                </a:moveTo>
                <a:lnTo>
                  <a:pt x="99679" y="0"/>
                </a:lnTo>
                <a:lnTo>
                  <a:pt x="123240" y="39872"/>
                </a:lnTo>
                <a:lnTo>
                  <a:pt x="54370" y="39872"/>
                </a:lnTo>
                <a:lnTo>
                  <a:pt x="54370" y="68869"/>
                </a:lnTo>
                <a:lnTo>
                  <a:pt x="117802" y="68869"/>
                </a:lnTo>
                <a:lnTo>
                  <a:pt x="117802" y="105116"/>
                </a:lnTo>
                <a:lnTo>
                  <a:pt x="54370" y="105116"/>
                </a:lnTo>
                <a:lnTo>
                  <a:pt x="54370" y="134113"/>
                </a:lnTo>
                <a:lnTo>
                  <a:pt x="141363" y="134113"/>
                </a:lnTo>
                <a:lnTo>
                  <a:pt x="141363" y="175797"/>
                </a:lnTo>
                <a:lnTo>
                  <a:pt x="0" y="175797"/>
                </a:lnTo>
                <a:close/>
              </a:path>
            </a:pathLst>
          </a:custGeom>
          <a:solidFill>
            <a:schemeClr val="bg2"/>
          </a:solidFill>
        </p:spPr>
        <p:txBody>
          <a:bodyPr wrap="square">
            <a:noAutofit/>
          </a:bodyPr>
          <a:lstStyle>
            <a:lvl1pPr marL="0" indent="0">
              <a:buFont typeface="Arial" panose="020B0604020202020204" pitchFamily="34" charset="0"/>
              <a:buNone/>
              <a:defRPr sz="800"/>
            </a:lvl1pPr>
          </a:lstStyle>
          <a:p>
            <a:r>
              <a:rPr lang="en-US" dirty="0"/>
              <a:t> </a:t>
            </a:r>
          </a:p>
        </p:txBody>
      </p:sp>
    </p:spTree>
    <p:extLst>
      <p:ext uri="{BB962C8B-B14F-4D97-AF65-F5344CB8AC3E}">
        <p14:creationId xmlns:p14="http://schemas.microsoft.com/office/powerpoint/2010/main" val="37745080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803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ntent with Highligh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49EC5F5-14E0-4B05-29E6-E9A059AA1002}"/>
              </a:ext>
            </a:extLst>
          </p:cNvPr>
          <p:cNvSpPr>
            <a:spLocks noGrp="1"/>
          </p:cNvSpPr>
          <p:nvPr>
            <p:ph type="title"/>
          </p:nvPr>
        </p:nvSpPr>
        <p:spPr>
          <a:xfrm>
            <a:off x="485523" y="369888"/>
            <a:ext cx="11224347" cy="470898"/>
          </a:xfrm>
        </p:spPr>
        <p:txBody>
          <a:bodyPr/>
          <a:lstStyle/>
          <a:p>
            <a:r>
              <a:rPr lang="en-US"/>
              <a:t>Click to edit Master title style</a:t>
            </a:r>
            <a:endParaRPr lang="en-US" dirty="0"/>
          </a:p>
        </p:txBody>
      </p:sp>
      <p:sp>
        <p:nvSpPr>
          <p:cNvPr id="7" name="Content Placeholder 1">
            <a:extLst>
              <a:ext uri="{FF2B5EF4-FFF2-40B4-BE49-F238E27FC236}">
                <a16:creationId xmlns:a16="http://schemas.microsoft.com/office/drawing/2014/main" id="{99DD3D67-FDA7-A413-313B-AF74B5AA9F16}"/>
              </a:ext>
            </a:extLst>
          </p:cNvPr>
          <p:cNvSpPr>
            <a:spLocks noGrp="1"/>
          </p:cNvSpPr>
          <p:nvPr>
            <p:ph idx="1" hasCustomPrompt="1"/>
          </p:nvPr>
        </p:nvSpPr>
        <p:spPr bwMode="auto">
          <a:xfrm>
            <a:off x="485522" y="1411287"/>
            <a:ext cx="3571200" cy="4638675"/>
          </a:xfr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Content Placeholder 2">
            <a:extLst>
              <a:ext uri="{FF2B5EF4-FFF2-40B4-BE49-F238E27FC236}">
                <a16:creationId xmlns:a16="http://schemas.microsoft.com/office/drawing/2014/main" id="{8FDAD40B-6BF1-FD89-F7E7-683D2B6F74A7}"/>
              </a:ext>
            </a:extLst>
          </p:cNvPr>
          <p:cNvSpPr>
            <a:spLocks noGrp="1"/>
          </p:cNvSpPr>
          <p:nvPr>
            <p:ph idx="13" hasCustomPrompt="1"/>
          </p:nvPr>
        </p:nvSpPr>
        <p:spPr bwMode="auto">
          <a:xfrm>
            <a:off x="4312222" y="1411287"/>
            <a:ext cx="3571200" cy="4638675"/>
          </a:xfr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Content Placeholder 3">
            <a:extLst>
              <a:ext uri="{FF2B5EF4-FFF2-40B4-BE49-F238E27FC236}">
                <a16:creationId xmlns:a16="http://schemas.microsoft.com/office/drawing/2014/main" id="{6A69E41B-F39E-4366-2ADE-0A30A6B7B882}"/>
              </a:ext>
            </a:extLst>
          </p:cNvPr>
          <p:cNvSpPr>
            <a:spLocks noGrp="1"/>
          </p:cNvSpPr>
          <p:nvPr>
            <p:ph idx="14" hasCustomPrompt="1"/>
          </p:nvPr>
        </p:nvSpPr>
        <p:spPr bwMode="auto">
          <a:xfrm>
            <a:off x="8138670" y="1411287"/>
            <a:ext cx="3571200" cy="4638675"/>
          </a:xfrm>
          <a:solidFill>
            <a:srgbClr val="C4C4CD">
              <a:alpha val="25000"/>
            </a:srgbClr>
          </a:solidFill>
        </p:spPr>
        <p:txBody>
          <a:bodyPr lIns="251999" tIns="180000" rIns="251999" bIns="180000"/>
          <a:lstStyle>
            <a:lvl1pPr>
              <a:defRPr lang="en-GB" dirty="0"/>
            </a:lvl1pPr>
            <a:lvl2pPr>
              <a:defRPr lang="en-GB" dirty="0"/>
            </a:lvl2pPr>
            <a:lvl3pPr>
              <a:defRPr lang="en-GB" dirty="0"/>
            </a:lvl3pPr>
            <a:lvl4pPr>
              <a:defRPr lang="en-GB" dirty="0"/>
            </a:lvl4pPr>
            <a:lvl5pPr>
              <a:defRPr lang="en-US" dirty="0"/>
            </a:lvl5pPr>
          </a:lstStyle>
          <a:p>
            <a:pPr marL="252000" marR="0" lvl="0" indent="-252000" algn="l" defTabSz="914400" rtl="0" eaLnBrk="1" fontAlgn="auto" latinLnBrk="0" hangingPunct="1">
              <a:lnSpc>
                <a:spcPct val="100000"/>
              </a:lnSpc>
              <a:spcBef>
                <a:spcPts val="400"/>
              </a:spcBef>
              <a:spcAft>
                <a:spcPts val="400"/>
              </a:spcAft>
              <a:buClr>
                <a:schemeClr val="tx2"/>
              </a:buClr>
              <a:buSzPct val="100000"/>
              <a:buFont typeface="Wingdings" pitchFamily="2" charset="2"/>
              <a:buChar char="§"/>
              <a:tabLst/>
              <a:defRPr/>
            </a:pPr>
            <a:r>
              <a:rPr lang="en-GB" dirty="0"/>
              <a:t>Only one highlight line should appear. Delete the other two lines.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4" name="Date Placeholder ">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5E18DA0C-E9BC-430A-9DDE-13AB788FFB64}" type="datetime1">
              <a:rPr lang="en-US" smtClean="0"/>
              <a:t>11/14/2025</a:t>
            </a:fld>
            <a:endParaRPr lang="en-US"/>
          </a:p>
        </p:txBody>
      </p:sp>
      <p:sp>
        <p:nvSpPr>
          <p:cNvPr id="5" name="Footer Placeholder ">
            <a:extLst>
              <a:ext uri="{FF2B5EF4-FFF2-40B4-BE49-F238E27FC236}">
                <a16:creationId xmlns:a16="http://schemas.microsoft.com/office/drawing/2014/main" id="{98E63702-02E0-6C43-ACB9-CF47EDD90CA6}"/>
              </a:ext>
            </a:extLst>
          </p:cNvPr>
          <p:cNvSpPr>
            <a:spLocks noGrp="1"/>
          </p:cNvSpPr>
          <p:nvPr>
            <p:ph type="ftr" sz="quarter" idx="11"/>
          </p:nvPr>
        </p:nvSpPr>
        <p:spPr/>
        <p:txBody>
          <a:bodyPr/>
          <a:lstStyle/>
          <a:p>
            <a:r>
              <a:rPr lang="en-US"/>
              <a:t>Insert footer text here</a:t>
            </a:r>
          </a:p>
        </p:txBody>
      </p:sp>
      <p:sp>
        <p:nvSpPr>
          <p:cNvPr id="8" name="Highlight line 1">
            <a:extLst>
              <a:ext uri="{FF2B5EF4-FFF2-40B4-BE49-F238E27FC236}">
                <a16:creationId xmlns:a16="http://schemas.microsoft.com/office/drawing/2014/main" id="{E1FBA9F5-4E1E-7157-650F-920396E6BD16}"/>
              </a:ext>
            </a:extLst>
          </p:cNvPr>
          <p:cNvSpPr>
            <a:spLocks noGrp="1"/>
          </p:cNvSpPr>
          <p:nvPr>
            <p:ph type="dgm" sz="quarter" idx="15" hasCustomPrompt="1"/>
          </p:nvPr>
        </p:nvSpPr>
        <p:spPr>
          <a:xfrm>
            <a:off x="485775" y="1411287"/>
            <a:ext cx="3571200" cy="36000"/>
          </a:xfrm>
          <a:solidFill>
            <a:schemeClr val="tx2"/>
          </a:solidFill>
        </p:spPr>
        <p:txBody>
          <a:bodyPr/>
          <a:lstStyle>
            <a:lvl1pPr marL="0" indent="0">
              <a:buNone/>
              <a:defRPr sz="800"/>
            </a:lvl1pPr>
          </a:lstStyle>
          <a:p>
            <a:r>
              <a:rPr lang="en-US" dirty="0"/>
              <a:t> </a:t>
            </a:r>
          </a:p>
        </p:txBody>
      </p:sp>
      <p:sp>
        <p:nvSpPr>
          <p:cNvPr id="9" name="Highlight line 2">
            <a:extLst>
              <a:ext uri="{FF2B5EF4-FFF2-40B4-BE49-F238E27FC236}">
                <a16:creationId xmlns:a16="http://schemas.microsoft.com/office/drawing/2014/main" id="{F0D5216F-CE4B-8B47-FCA1-EA9B01BBAD6B}"/>
              </a:ext>
            </a:extLst>
          </p:cNvPr>
          <p:cNvSpPr>
            <a:spLocks noGrp="1"/>
          </p:cNvSpPr>
          <p:nvPr>
            <p:ph type="dgm" sz="quarter" idx="16" hasCustomPrompt="1"/>
          </p:nvPr>
        </p:nvSpPr>
        <p:spPr>
          <a:xfrm>
            <a:off x="4312222" y="1411287"/>
            <a:ext cx="3571200" cy="36000"/>
          </a:xfrm>
          <a:solidFill>
            <a:schemeClr val="tx2"/>
          </a:solidFill>
        </p:spPr>
        <p:txBody>
          <a:bodyPr/>
          <a:lstStyle>
            <a:lvl1pPr marL="0" indent="0">
              <a:buNone/>
              <a:defRPr sz="800"/>
            </a:lvl1pPr>
          </a:lstStyle>
          <a:p>
            <a:r>
              <a:rPr lang="en-US" dirty="0"/>
              <a:t> </a:t>
            </a:r>
          </a:p>
        </p:txBody>
      </p:sp>
      <p:sp>
        <p:nvSpPr>
          <p:cNvPr id="10" name="Highlight line 3">
            <a:extLst>
              <a:ext uri="{FF2B5EF4-FFF2-40B4-BE49-F238E27FC236}">
                <a16:creationId xmlns:a16="http://schemas.microsoft.com/office/drawing/2014/main" id="{945CF969-2B44-5C5F-B1A2-132B74FE4B46}"/>
              </a:ext>
            </a:extLst>
          </p:cNvPr>
          <p:cNvSpPr>
            <a:spLocks noGrp="1"/>
          </p:cNvSpPr>
          <p:nvPr>
            <p:ph type="dgm" sz="quarter" idx="17" hasCustomPrompt="1"/>
          </p:nvPr>
        </p:nvSpPr>
        <p:spPr>
          <a:xfrm>
            <a:off x="8138670" y="1411287"/>
            <a:ext cx="3571200" cy="36000"/>
          </a:xfrm>
          <a:solidFill>
            <a:schemeClr val="tx2"/>
          </a:solidFill>
        </p:spPr>
        <p:txBody>
          <a:bodyPr/>
          <a:lstStyle>
            <a:lvl1pPr marL="0" indent="0">
              <a:buNone/>
              <a:defRPr sz="800"/>
            </a:lvl1pPr>
          </a:lstStyle>
          <a:p>
            <a:r>
              <a:rPr lang="en-US" dirty="0"/>
              <a:t> </a:t>
            </a:r>
          </a:p>
        </p:txBody>
      </p:sp>
    </p:spTree>
    <p:extLst>
      <p:ext uri="{BB962C8B-B14F-4D97-AF65-F5344CB8AC3E}">
        <p14:creationId xmlns:p14="http://schemas.microsoft.com/office/powerpoint/2010/main" val="4162598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and Imag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22DF48-3559-E7A7-D505-A6D3643BCD33}"/>
              </a:ext>
            </a:extLst>
          </p:cNvPr>
          <p:cNvSpPr>
            <a:spLocks noGrp="1"/>
          </p:cNvSpPr>
          <p:nvPr>
            <p:ph type="dt" sz="half" idx="10"/>
          </p:nvPr>
        </p:nvSpPr>
        <p:spPr/>
        <p:txBody>
          <a:bodyPr/>
          <a:lstStyle/>
          <a:p>
            <a:fld id="{0EDE54C0-FEB4-4E68-B7E6-3A51B7A35B54}" type="datetime1">
              <a:rPr lang="en-US" smtClean="0"/>
              <a:t>11/14/2025</a:t>
            </a:fld>
            <a:endParaRPr lang="en-US" dirty="0"/>
          </a:p>
        </p:txBody>
      </p:sp>
      <p:sp>
        <p:nvSpPr>
          <p:cNvPr id="4" name="Footer Placeholder 3">
            <a:extLst>
              <a:ext uri="{FF2B5EF4-FFF2-40B4-BE49-F238E27FC236}">
                <a16:creationId xmlns:a16="http://schemas.microsoft.com/office/drawing/2014/main" id="{84089C7F-B322-1F93-A5AB-0E322FB93D58}"/>
              </a:ext>
            </a:extLst>
          </p:cNvPr>
          <p:cNvSpPr>
            <a:spLocks noGrp="1"/>
          </p:cNvSpPr>
          <p:nvPr>
            <p:ph type="ftr" sz="quarter" idx="11"/>
          </p:nvPr>
        </p:nvSpPr>
        <p:spPr/>
        <p:txBody>
          <a:bodyPr/>
          <a:lstStyle/>
          <a:p>
            <a:r>
              <a:rPr lang="en-US"/>
              <a:t>Insert footer text here</a:t>
            </a:r>
            <a:endParaRPr lang="en-US" dirty="0"/>
          </a:p>
        </p:txBody>
      </p:sp>
      <p:sp>
        <p:nvSpPr>
          <p:cNvPr id="5" name="Slide Number Placeholder 4">
            <a:extLst>
              <a:ext uri="{FF2B5EF4-FFF2-40B4-BE49-F238E27FC236}">
                <a16:creationId xmlns:a16="http://schemas.microsoft.com/office/drawing/2014/main" id="{0226D098-604F-1C6E-4D3F-56B3EFAD11F7}"/>
              </a:ext>
            </a:extLst>
          </p:cNvPr>
          <p:cNvSpPr>
            <a:spLocks noGrp="1"/>
          </p:cNvSpPr>
          <p:nvPr>
            <p:ph type="sldNum" sz="quarter" idx="12"/>
          </p:nvPr>
        </p:nvSpPr>
        <p:spPr/>
        <p:txBody>
          <a:bodyPr/>
          <a:lstStyle/>
          <a:p>
            <a:fld id="{F1BC30E3-FFE5-4B91-AA19-87A149EBB9EE}" type="slidenum">
              <a:rPr lang="en-GB" smtClean="0"/>
              <a:pPr/>
              <a:t>‹#›</a:t>
            </a:fld>
            <a:endParaRPr lang="en-GB" dirty="0"/>
          </a:p>
        </p:txBody>
      </p:sp>
      <p:sp>
        <p:nvSpPr>
          <p:cNvPr id="7" name="Content Placeholder 2">
            <a:extLst>
              <a:ext uri="{FF2B5EF4-FFF2-40B4-BE49-F238E27FC236}">
                <a16:creationId xmlns:a16="http://schemas.microsoft.com/office/drawing/2014/main" id="{34560AA6-636D-C99A-75CC-1AC2E4A0E42F}"/>
              </a:ext>
            </a:extLst>
          </p:cNvPr>
          <p:cNvSpPr>
            <a:spLocks noGrp="1"/>
          </p:cNvSpPr>
          <p:nvPr>
            <p:ph idx="1"/>
          </p:nvPr>
        </p:nvSpPr>
        <p:spPr>
          <a:xfrm>
            <a:off x="485522" y="2016125"/>
            <a:ext cx="5610479" cy="4033837"/>
          </a:xfr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9">
            <a:extLst>
              <a:ext uri="{FF2B5EF4-FFF2-40B4-BE49-F238E27FC236}">
                <a16:creationId xmlns:a16="http://schemas.microsoft.com/office/drawing/2014/main" id="{CD83AEB6-812D-A880-EAD7-47C376F054B5}"/>
              </a:ext>
            </a:extLst>
          </p:cNvPr>
          <p:cNvSpPr>
            <a:spLocks noGrp="1"/>
          </p:cNvSpPr>
          <p:nvPr>
            <p:ph type="pic" sz="quarter" idx="13"/>
          </p:nvPr>
        </p:nvSpPr>
        <p:spPr>
          <a:xfrm>
            <a:off x="6349868" y="0"/>
            <a:ext cx="5842132" cy="6858000"/>
          </a:xfrm>
        </p:spPr>
        <p:txBody>
          <a:bodyPr/>
          <a:lstStyle/>
          <a:p>
            <a:r>
              <a:rPr lang="en-US"/>
              <a:t>Click icon to add picture</a:t>
            </a:r>
          </a:p>
        </p:txBody>
      </p:sp>
      <p:sp>
        <p:nvSpPr>
          <p:cNvPr id="13" name="Title 12">
            <a:extLst>
              <a:ext uri="{FF2B5EF4-FFF2-40B4-BE49-F238E27FC236}">
                <a16:creationId xmlns:a16="http://schemas.microsoft.com/office/drawing/2014/main" id="{097C4A53-D484-0A91-32DE-DC7DFBC6D51F}"/>
              </a:ext>
            </a:extLst>
          </p:cNvPr>
          <p:cNvSpPr>
            <a:spLocks noGrp="1"/>
          </p:cNvSpPr>
          <p:nvPr>
            <p:ph type="title"/>
          </p:nvPr>
        </p:nvSpPr>
        <p:spPr>
          <a:xfrm>
            <a:off x="485523" y="369889"/>
            <a:ext cx="5610479" cy="1057473"/>
          </a:xfrm>
        </p:spPr>
        <p:txBody>
          <a:bodyPr/>
          <a:lstStyle/>
          <a:p>
            <a:r>
              <a:rPr lang="en-US"/>
              <a:t>Click to edit Master title style</a:t>
            </a:r>
            <a:endParaRPr lang="en-US" dirty="0"/>
          </a:p>
        </p:txBody>
      </p:sp>
      <p:sp>
        <p:nvSpPr>
          <p:cNvPr id="12" name="SmartArt Placeholder 13">
            <a:extLst>
              <a:ext uri="{FF2B5EF4-FFF2-40B4-BE49-F238E27FC236}">
                <a16:creationId xmlns:a16="http://schemas.microsoft.com/office/drawing/2014/main" id="{5E68C722-CAA8-3CF2-F9DD-E5B39ADB52BF}"/>
              </a:ext>
            </a:extLst>
          </p:cNvPr>
          <p:cNvSpPr>
            <a:spLocks noGrp="1"/>
          </p:cNvSpPr>
          <p:nvPr>
            <p:ph type="dgm" sz="quarter" idx="28" hasCustomPrompt="1"/>
          </p:nvPr>
        </p:nvSpPr>
        <p:spPr bwMode="black">
          <a:xfrm>
            <a:off x="11623900" y="6276977"/>
            <a:ext cx="346158" cy="126864"/>
          </a:xfrm>
          <a:custGeom>
            <a:avLst/>
            <a:gdLst>
              <a:gd name="connsiteX0" fmla="*/ 346158 w 346158"/>
              <a:gd name="connsiteY0" fmla="*/ 0 h 126864"/>
              <a:gd name="connsiteX1" fmla="*/ 346158 w 346158"/>
              <a:gd name="connsiteY1" fmla="*/ 65245 h 126864"/>
              <a:gd name="connsiteX2" fmla="*/ 0 w 346158"/>
              <a:gd name="connsiteY2" fmla="*/ 126864 h 126864"/>
            </a:gdLst>
            <a:ahLst/>
            <a:cxnLst>
              <a:cxn ang="0">
                <a:pos x="connsiteX0" y="connsiteY0"/>
              </a:cxn>
              <a:cxn ang="0">
                <a:pos x="connsiteX1" y="connsiteY1"/>
              </a:cxn>
              <a:cxn ang="0">
                <a:pos x="connsiteX2" y="connsiteY2"/>
              </a:cxn>
            </a:cxnLst>
            <a:rect l="l" t="t" r="r" b="b"/>
            <a:pathLst>
              <a:path w="346158" h="126864">
                <a:moveTo>
                  <a:pt x="346158" y="0"/>
                </a:moveTo>
                <a:lnTo>
                  <a:pt x="346158" y="65245"/>
                </a:lnTo>
                <a:lnTo>
                  <a:pt x="0" y="126864"/>
                </a:lnTo>
                <a:close/>
              </a:path>
            </a:pathLst>
          </a:custGeom>
          <a:solidFill>
            <a:schemeClr val="tx2"/>
          </a:solidFill>
        </p:spPr>
        <p:txBody>
          <a:bodyPr wrap="square">
            <a:noAutofit/>
          </a:bodyPr>
          <a:lstStyle>
            <a:lvl1pPr marL="0" indent="0">
              <a:buFont typeface="Arial" panose="020B0604020202020204" pitchFamily="34" charset="0"/>
              <a:buNone/>
              <a:defRPr sz="800"/>
            </a:lvl1pPr>
          </a:lstStyle>
          <a:p>
            <a:r>
              <a:rPr lang="en-US" dirty="0"/>
              <a:t> </a:t>
            </a:r>
          </a:p>
        </p:txBody>
      </p:sp>
      <p:sp>
        <p:nvSpPr>
          <p:cNvPr id="14" name="SmartArt Placeholder 14">
            <a:extLst>
              <a:ext uri="{FF2B5EF4-FFF2-40B4-BE49-F238E27FC236}">
                <a16:creationId xmlns:a16="http://schemas.microsoft.com/office/drawing/2014/main" id="{9FAE36C1-9D06-0B3F-8C2C-7956FDBBC48B}"/>
              </a:ext>
            </a:extLst>
          </p:cNvPr>
          <p:cNvSpPr>
            <a:spLocks noGrp="1"/>
          </p:cNvSpPr>
          <p:nvPr>
            <p:ph type="dgm" sz="quarter" idx="29" hasCustomPrompt="1"/>
          </p:nvPr>
        </p:nvSpPr>
        <p:spPr bwMode="black">
          <a:xfrm>
            <a:off x="11625712" y="6456399"/>
            <a:ext cx="291788" cy="175797"/>
          </a:xfrm>
          <a:custGeom>
            <a:avLst/>
            <a:gdLst>
              <a:gd name="connsiteX0" fmla="*/ 117803 w 291788"/>
              <a:gd name="connsiteY0" fmla="*/ 0 h 175797"/>
              <a:gd name="connsiteX1" fmla="*/ 175798 w 291788"/>
              <a:gd name="connsiteY1" fmla="*/ 0 h 175797"/>
              <a:gd name="connsiteX2" fmla="*/ 204796 w 291788"/>
              <a:gd name="connsiteY2" fmla="*/ 57995 h 175797"/>
              <a:gd name="connsiteX3" fmla="*/ 233793 w 291788"/>
              <a:gd name="connsiteY3" fmla="*/ 0 h 175797"/>
              <a:gd name="connsiteX4" fmla="*/ 291788 w 291788"/>
              <a:gd name="connsiteY4" fmla="*/ 0 h 175797"/>
              <a:gd name="connsiteX5" fmla="*/ 230168 w 291788"/>
              <a:gd name="connsiteY5" fmla="*/ 105116 h 175797"/>
              <a:gd name="connsiteX6" fmla="*/ 230168 w 291788"/>
              <a:gd name="connsiteY6" fmla="*/ 175797 h 175797"/>
              <a:gd name="connsiteX7" fmla="*/ 177610 w 291788"/>
              <a:gd name="connsiteY7" fmla="*/ 175797 h 175797"/>
              <a:gd name="connsiteX8" fmla="*/ 177610 w 291788"/>
              <a:gd name="connsiteY8" fmla="*/ 105116 h 175797"/>
              <a:gd name="connsiteX9" fmla="*/ 0 w 291788"/>
              <a:gd name="connsiteY9" fmla="*/ 0 h 175797"/>
              <a:gd name="connsiteX10" fmla="*/ 99679 w 291788"/>
              <a:gd name="connsiteY10" fmla="*/ 0 h 175797"/>
              <a:gd name="connsiteX11" fmla="*/ 123240 w 291788"/>
              <a:gd name="connsiteY11" fmla="*/ 39872 h 175797"/>
              <a:gd name="connsiteX12" fmla="*/ 54370 w 291788"/>
              <a:gd name="connsiteY12" fmla="*/ 39872 h 175797"/>
              <a:gd name="connsiteX13" fmla="*/ 54370 w 291788"/>
              <a:gd name="connsiteY13" fmla="*/ 68869 h 175797"/>
              <a:gd name="connsiteX14" fmla="*/ 117802 w 291788"/>
              <a:gd name="connsiteY14" fmla="*/ 68869 h 175797"/>
              <a:gd name="connsiteX15" fmla="*/ 117802 w 291788"/>
              <a:gd name="connsiteY15" fmla="*/ 105116 h 175797"/>
              <a:gd name="connsiteX16" fmla="*/ 54370 w 291788"/>
              <a:gd name="connsiteY16" fmla="*/ 105116 h 175797"/>
              <a:gd name="connsiteX17" fmla="*/ 54370 w 291788"/>
              <a:gd name="connsiteY17" fmla="*/ 134113 h 175797"/>
              <a:gd name="connsiteX18" fmla="*/ 141363 w 291788"/>
              <a:gd name="connsiteY18" fmla="*/ 134113 h 175797"/>
              <a:gd name="connsiteX19" fmla="*/ 141363 w 291788"/>
              <a:gd name="connsiteY19" fmla="*/ 175797 h 175797"/>
              <a:gd name="connsiteX20" fmla="*/ 0 w 291788"/>
              <a:gd name="connsiteY20" fmla="*/ 175797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788" h="175797">
                <a:moveTo>
                  <a:pt x="117803" y="0"/>
                </a:moveTo>
                <a:lnTo>
                  <a:pt x="175798" y="0"/>
                </a:lnTo>
                <a:lnTo>
                  <a:pt x="204796" y="57995"/>
                </a:lnTo>
                <a:lnTo>
                  <a:pt x="233793" y="0"/>
                </a:lnTo>
                <a:lnTo>
                  <a:pt x="291788" y="0"/>
                </a:lnTo>
                <a:lnTo>
                  <a:pt x="230168" y="105116"/>
                </a:lnTo>
                <a:lnTo>
                  <a:pt x="230168" y="175797"/>
                </a:lnTo>
                <a:lnTo>
                  <a:pt x="177610" y="175797"/>
                </a:lnTo>
                <a:lnTo>
                  <a:pt x="177610" y="105116"/>
                </a:lnTo>
                <a:close/>
                <a:moveTo>
                  <a:pt x="0" y="0"/>
                </a:moveTo>
                <a:lnTo>
                  <a:pt x="99679" y="0"/>
                </a:lnTo>
                <a:lnTo>
                  <a:pt x="123240" y="39872"/>
                </a:lnTo>
                <a:lnTo>
                  <a:pt x="54370" y="39872"/>
                </a:lnTo>
                <a:lnTo>
                  <a:pt x="54370" y="68869"/>
                </a:lnTo>
                <a:lnTo>
                  <a:pt x="117802" y="68869"/>
                </a:lnTo>
                <a:lnTo>
                  <a:pt x="117802" y="105116"/>
                </a:lnTo>
                <a:lnTo>
                  <a:pt x="54370" y="105116"/>
                </a:lnTo>
                <a:lnTo>
                  <a:pt x="54370" y="134113"/>
                </a:lnTo>
                <a:lnTo>
                  <a:pt x="141363" y="134113"/>
                </a:lnTo>
                <a:lnTo>
                  <a:pt x="141363" y="175797"/>
                </a:lnTo>
                <a:lnTo>
                  <a:pt x="0" y="175797"/>
                </a:lnTo>
                <a:close/>
              </a:path>
            </a:pathLst>
          </a:custGeom>
          <a:solidFill>
            <a:schemeClr val="bg2"/>
          </a:solidFill>
        </p:spPr>
        <p:txBody>
          <a:bodyPr wrap="square">
            <a:noAutofit/>
          </a:bodyPr>
          <a:lstStyle>
            <a:lvl1pPr marL="0" indent="0">
              <a:buFont typeface="Arial" panose="020B0604020202020204" pitchFamily="34" charset="0"/>
              <a:buNone/>
              <a:defRPr sz="800"/>
            </a:lvl1pPr>
          </a:lstStyle>
          <a:p>
            <a:r>
              <a:rPr lang="en-US" dirty="0"/>
              <a:t> </a:t>
            </a:r>
          </a:p>
        </p:txBody>
      </p:sp>
    </p:spTree>
    <p:extLst>
      <p:ext uri="{BB962C8B-B14F-4D97-AF65-F5344CB8AC3E}">
        <p14:creationId xmlns:p14="http://schemas.microsoft.com/office/powerpoint/2010/main" val="1006645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 Nu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E523-7B3C-8783-DFC0-18E1AA2D887A}"/>
              </a:ext>
            </a:extLst>
          </p:cNvPr>
          <p:cNvSpPr>
            <a:spLocks noGrp="1"/>
          </p:cNvSpPr>
          <p:nvPr>
            <p:ph type="title"/>
          </p:nvPr>
        </p:nvSpPr>
        <p:spPr>
          <a:xfrm>
            <a:off x="485523" y="369888"/>
            <a:ext cx="11224347" cy="470898"/>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7096FD95-0C81-8816-F6A7-13708A804C91}"/>
              </a:ext>
            </a:extLst>
          </p:cNvPr>
          <p:cNvSpPr>
            <a:spLocks noGrp="1"/>
          </p:cNvSpPr>
          <p:nvPr>
            <p:ph type="dt" sz="half" idx="10"/>
          </p:nvPr>
        </p:nvSpPr>
        <p:spPr/>
        <p:txBody>
          <a:bodyPr/>
          <a:lstStyle/>
          <a:p>
            <a:fld id="{67F6F7D4-1828-4DDC-BD1D-942FC01430A9}" type="datetime1">
              <a:rPr lang="en-US" smtClean="0"/>
              <a:t>11/14/2025</a:t>
            </a:fld>
            <a:endParaRPr lang="en-US"/>
          </a:p>
        </p:txBody>
      </p:sp>
      <p:sp>
        <p:nvSpPr>
          <p:cNvPr id="4" name="Footer Placeholder 3">
            <a:extLst>
              <a:ext uri="{FF2B5EF4-FFF2-40B4-BE49-F238E27FC236}">
                <a16:creationId xmlns:a16="http://schemas.microsoft.com/office/drawing/2014/main" id="{434B0C7E-A414-4EA6-7DAD-5068A7AE4E81}"/>
              </a:ext>
            </a:extLst>
          </p:cNvPr>
          <p:cNvSpPr>
            <a:spLocks noGrp="1"/>
          </p:cNvSpPr>
          <p:nvPr>
            <p:ph type="ftr" sz="quarter" idx="11"/>
          </p:nvPr>
        </p:nvSpPr>
        <p:spPr/>
        <p:txBody>
          <a:bodyPr/>
          <a:lstStyle/>
          <a:p>
            <a:r>
              <a:rPr lang="en-US"/>
              <a:t>Insert footer text here</a:t>
            </a:r>
          </a:p>
        </p:txBody>
      </p:sp>
      <p:sp>
        <p:nvSpPr>
          <p:cNvPr id="5" name="Slide Number Placeholder 4">
            <a:extLst>
              <a:ext uri="{FF2B5EF4-FFF2-40B4-BE49-F238E27FC236}">
                <a16:creationId xmlns:a16="http://schemas.microsoft.com/office/drawing/2014/main" id="{830298F4-310D-68C0-AA7E-8C7FA83AB2EE}"/>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7" name="Text Placeholder 6">
            <a:extLst>
              <a:ext uri="{FF2B5EF4-FFF2-40B4-BE49-F238E27FC236}">
                <a16:creationId xmlns:a16="http://schemas.microsoft.com/office/drawing/2014/main" id="{B1F20FD9-346B-5423-9ECF-F0D4E362CCCE}"/>
              </a:ext>
            </a:extLst>
          </p:cNvPr>
          <p:cNvSpPr>
            <a:spLocks noGrp="1"/>
          </p:cNvSpPr>
          <p:nvPr>
            <p:ph type="body" sz="quarter" idx="13" hasCustomPrompt="1"/>
          </p:nvPr>
        </p:nvSpPr>
        <p:spPr>
          <a:xfrm>
            <a:off x="485523" y="2523291"/>
            <a:ext cx="3571200" cy="1438855"/>
          </a:xfrm>
        </p:spPr>
        <p:txBody>
          <a:bodyPr>
            <a:spAutoFit/>
          </a:bodyPr>
          <a:lstStyle>
            <a:lvl1pPr marL="0" indent="0" algn="ctr">
              <a:lnSpc>
                <a:spcPct val="85000"/>
              </a:lnSpc>
              <a:buNone/>
              <a:defRPr sz="11000" b="1">
                <a:solidFill>
                  <a:schemeClr val="bg1"/>
                </a:solidFill>
                <a:latin typeface="+mj-lt"/>
              </a:defRPr>
            </a:lvl1pPr>
            <a:lvl2pPr marL="252000" indent="0" algn="ctr">
              <a:buNone/>
              <a:defRPr/>
            </a:lvl2pPr>
            <a:lvl3pPr algn="ctr">
              <a:defRPr/>
            </a:lvl3pPr>
            <a:lvl4pPr algn="ctr">
              <a:defRPr/>
            </a:lvl4pPr>
            <a:lvl5pPr algn="ctr">
              <a:defRPr/>
            </a:lvl5pPr>
          </a:lstStyle>
          <a:p>
            <a:pPr lvl="0"/>
            <a:r>
              <a:rPr lang="en-GB" dirty="0"/>
              <a:t>000</a:t>
            </a:r>
          </a:p>
        </p:txBody>
      </p:sp>
      <p:sp>
        <p:nvSpPr>
          <p:cNvPr id="6" name="Text Placeholder 6">
            <a:extLst>
              <a:ext uri="{FF2B5EF4-FFF2-40B4-BE49-F238E27FC236}">
                <a16:creationId xmlns:a16="http://schemas.microsoft.com/office/drawing/2014/main" id="{50886606-7F7C-229B-523F-A51D629D8F76}"/>
              </a:ext>
            </a:extLst>
          </p:cNvPr>
          <p:cNvSpPr>
            <a:spLocks noGrp="1"/>
          </p:cNvSpPr>
          <p:nvPr>
            <p:ph type="body" sz="quarter" idx="14" hasCustomPrompt="1"/>
          </p:nvPr>
        </p:nvSpPr>
        <p:spPr>
          <a:xfrm>
            <a:off x="4312096" y="2531683"/>
            <a:ext cx="3571200" cy="1438855"/>
          </a:xfrm>
        </p:spPr>
        <p:txBody>
          <a:bodyPr>
            <a:spAutoFit/>
          </a:bodyPr>
          <a:lstStyle>
            <a:lvl1pPr marL="0" indent="0" algn="ctr">
              <a:lnSpc>
                <a:spcPct val="85000"/>
              </a:lnSpc>
              <a:buNone/>
              <a:defRPr sz="11000" b="1">
                <a:solidFill>
                  <a:schemeClr val="bg1"/>
                </a:solidFill>
                <a:latin typeface="+mj-lt"/>
              </a:defRPr>
            </a:lvl1pPr>
            <a:lvl2pPr algn="ctr">
              <a:defRPr/>
            </a:lvl2pPr>
            <a:lvl3pPr algn="ctr">
              <a:defRPr/>
            </a:lvl3pPr>
            <a:lvl4pPr algn="ctr">
              <a:defRPr/>
            </a:lvl4pPr>
            <a:lvl5pPr algn="ctr">
              <a:defRPr/>
            </a:lvl5pPr>
          </a:lstStyle>
          <a:p>
            <a:pPr lvl="0"/>
            <a:r>
              <a:rPr lang="en-GB" dirty="0"/>
              <a:t>000</a:t>
            </a:r>
          </a:p>
        </p:txBody>
      </p:sp>
      <p:sp>
        <p:nvSpPr>
          <p:cNvPr id="8" name="Text Placeholder 6">
            <a:extLst>
              <a:ext uri="{FF2B5EF4-FFF2-40B4-BE49-F238E27FC236}">
                <a16:creationId xmlns:a16="http://schemas.microsoft.com/office/drawing/2014/main" id="{4DFDFED0-9426-6F78-EE09-B416D3559689}"/>
              </a:ext>
            </a:extLst>
          </p:cNvPr>
          <p:cNvSpPr>
            <a:spLocks noGrp="1"/>
          </p:cNvSpPr>
          <p:nvPr>
            <p:ph type="body" sz="quarter" idx="15" hasCustomPrompt="1"/>
          </p:nvPr>
        </p:nvSpPr>
        <p:spPr>
          <a:xfrm>
            <a:off x="8138670" y="2531683"/>
            <a:ext cx="3571200" cy="1438855"/>
          </a:xfrm>
        </p:spPr>
        <p:txBody>
          <a:bodyPr>
            <a:spAutoFit/>
          </a:bodyPr>
          <a:lstStyle>
            <a:lvl1pPr marL="0" indent="0" algn="ctr">
              <a:lnSpc>
                <a:spcPct val="85000"/>
              </a:lnSpc>
              <a:buNone/>
              <a:defRPr sz="11000" b="1">
                <a:solidFill>
                  <a:schemeClr val="bg1"/>
                </a:solidFill>
                <a:latin typeface="+mj-lt"/>
              </a:defRPr>
            </a:lvl1pPr>
            <a:lvl2pPr algn="ctr">
              <a:defRPr/>
            </a:lvl2pPr>
            <a:lvl3pPr algn="ctr">
              <a:defRPr/>
            </a:lvl3pPr>
            <a:lvl4pPr algn="ctr">
              <a:defRPr/>
            </a:lvl4pPr>
            <a:lvl5pPr algn="ctr">
              <a:defRPr/>
            </a:lvl5pPr>
          </a:lstStyle>
          <a:p>
            <a:pPr lvl="0"/>
            <a:r>
              <a:rPr lang="en-GB" dirty="0"/>
              <a:t>000</a:t>
            </a:r>
          </a:p>
        </p:txBody>
      </p:sp>
      <p:sp>
        <p:nvSpPr>
          <p:cNvPr id="10" name="Text Placeholder 9">
            <a:extLst>
              <a:ext uri="{FF2B5EF4-FFF2-40B4-BE49-F238E27FC236}">
                <a16:creationId xmlns:a16="http://schemas.microsoft.com/office/drawing/2014/main" id="{B60D1CEB-1876-8DB7-6913-D6F96D953AA4}"/>
              </a:ext>
            </a:extLst>
          </p:cNvPr>
          <p:cNvSpPr>
            <a:spLocks noGrp="1"/>
          </p:cNvSpPr>
          <p:nvPr>
            <p:ph type="body" sz="quarter" idx="16"/>
          </p:nvPr>
        </p:nvSpPr>
        <p:spPr>
          <a:xfrm>
            <a:off x="485523" y="3936165"/>
            <a:ext cx="3571200" cy="2113797"/>
          </a:xfrm>
        </p:spPr>
        <p:txBody>
          <a:bodyPr/>
          <a:lstStyle>
            <a:lvl1pPr marL="0" indent="0" algn="ctr">
              <a:buNone/>
              <a:defRPr/>
            </a:lvl1pPr>
            <a:lvl2pPr marL="0" indent="0" algn="ctr">
              <a:buNone/>
              <a:defRPr sz="1800"/>
            </a:lvl2pPr>
            <a:lvl3pPr marL="0" indent="0" algn="ctr">
              <a:buNone/>
              <a:defRPr sz="1600"/>
            </a:lvl3pPr>
            <a:lvl4pPr marL="0" indent="0" algn="ctr">
              <a:buNone/>
              <a:defRPr sz="1400"/>
            </a:lvl4pPr>
            <a:lvl5pPr marL="0" indent="0" algn="ctr">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9">
            <a:extLst>
              <a:ext uri="{FF2B5EF4-FFF2-40B4-BE49-F238E27FC236}">
                <a16:creationId xmlns:a16="http://schemas.microsoft.com/office/drawing/2014/main" id="{1344ED76-364E-1538-DFB0-B25FC3D75E0B}"/>
              </a:ext>
            </a:extLst>
          </p:cNvPr>
          <p:cNvSpPr>
            <a:spLocks noGrp="1"/>
          </p:cNvSpPr>
          <p:nvPr>
            <p:ph type="body" sz="quarter" idx="17"/>
          </p:nvPr>
        </p:nvSpPr>
        <p:spPr>
          <a:xfrm>
            <a:off x="4312096" y="3936165"/>
            <a:ext cx="3571200" cy="2113797"/>
          </a:xfrm>
        </p:spPr>
        <p:txBody>
          <a:bodyPr/>
          <a:lstStyle>
            <a:lvl1pPr marL="0" indent="0" algn="ctr">
              <a:buNone/>
              <a:defRPr/>
            </a:lvl1pPr>
            <a:lvl2pPr marL="0" indent="0" algn="ctr">
              <a:buNone/>
              <a:defRPr sz="1800"/>
            </a:lvl2pPr>
            <a:lvl3pPr marL="0" indent="0" algn="ctr">
              <a:buNone/>
              <a:defRPr sz="1600"/>
            </a:lvl3pPr>
            <a:lvl4pPr marL="0" indent="0" algn="ctr">
              <a:buNone/>
              <a:defRPr sz="1400"/>
            </a:lvl4pPr>
            <a:lvl5pPr marL="0" indent="0" algn="ctr">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9">
            <a:extLst>
              <a:ext uri="{FF2B5EF4-FFF2-40B4-BE49-F238E27FC236}">
                <a16:creationId xmlns:a16="http://schemas.microsoft.com/office/drawing/2014/main" id="{2CFE1354-17C3-F8BE-C22A-B4DC2FEEE4D1}"/>
              </a:ext>
            </a:extLst>
          </p:cNvPr>
          <p:cNvSpPr>
            <a:spLocks noGrp="1"/>
          </p:cNvSpPr>
          <p:nvPr>
            <p:ph type="body" sz="quarter" idx="18"/>
          </p:nvPr>
        </p:nvSpPr>
        <p:spPr>
          <a:xfrm>
            <a:off x="8138670" y="3936165"/>
            <a:ext cx="3571200" cy="2113797"/>
          </a:xfrm>
        </p:spPr>
        <p:txBody>
          <a:bodyPr/>
          <a:lstStyle>
            <a:lvl1pPr marL="0" indent="0" algn="ctr">
              <a:buNone/>
              <a:defRPr/>
            </a:lvl1pPr>
            <a:lvl2pPr marL="0" indent="0" algn="ctr">
              <a:buNone/>
              <a:defRPr sz="1800"/>
            </a:lvl2pPr>
            <a:lvl3pPr marL="0" indent="0" algn="ctr">
              <a:buNone/>
              <a:defRPr sz="1600"/>
            </a:lvl3pPr>
            <a:lvl4pPr marL="0" indent="0" algn="ctr">
              <a:buNone/>
              <a:defRPr sz="1400"/>
            </a:lvl4pPr>
            <a:lvl5pPr marL="0" indent="0" algn="ctr">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Highlight line 1">
            <a:extLst>
              <a:ext uri="{FF2B5EF4-FFF2-40B4-BE49-F238E27FC236}">
                <a16:creationId xmlns:a16="http://schemas.microsoft.com/office/drawing/2014/main" id="{34F207C9-9A8B-EF87-98D3-1C82E5A73D92}"/>
              </a:ext>
            </a:extLst>
          </p:cNvPr>
          <p:cNvSpPr>
            <a:spLocks noGrp="1"/>
          </p:cNvSpPr>
          <p:nvPr>
            <p:ph type="dgm" sz="quarter" idx="19" hasCustomPrompt="1"/>
          </p:nvPr>
        </p:nvSpPr>
        <p:spPr>
          <a:xfrm>
            <a:off x="485523" y="2386525"/>
            <a:ext cx="3571200" cy="36000"/>
          </a:xfrm>
          <a:solidFill>
            <a:schemeClr val="tx2"/>
          </a:solidFill>
        </p:spPr>
        <p:txBody>
          <a:bodyPr/>
          <a:lstStyle>
            <a:lvl1pPr marL="0" indent="0">
              <a:buNone/>
              <a:defRPr sz="800"/>
            </a:lvl1pPr>
          </a:lstStyle>
          <a:p>
            <a:r>
              <a:rPr lang="en-US" dirty="0"/>
              <a:t> </a:t>
            </a:r>
          </a:p>
        </p:txBody>
      </p:sp>
      <p:sp>
        <p:nvSpPr>
          <p:cNvPr id="14" name="Highlight line 2">
            <a:extLst>
              <a:ext uri="{FF2B5EF4-FFF2-40B4-BE49-F238E27FC236}">
                <a16:creationId xmlns:a16="http://schemas.microsoft.com/office/drawing/2014/main" id="{F2F8A8EF-34AC-8909-599F-945923D00AEF}"/>
              </a:ext>
            </a:extLst>
          </p:cNvPr>
          <p:cNvSpPr>
            <a:spLocks noGrp="1"/>
          </p:cNvSpPr>
          <p:nvPr>
            <p:ph type="dgm" sz="quarter" idx="20" hasCustomPrompt="1"/>
          </p:nvPr>
        </p:nvSpPr>
        <p:spPr>
          <a:xfrm>
            <a:off x="4312096" y="2386525"/>
            <a:ext cx="3571200" cy="36000"/>
          </a:xfrm>
          <a:solidFill>
            <a:schemeClr val="tx2"/>
          </a:solidFill>
        </p:spPr>
        <p:txBody>
          <a:bodyPr/>
          <a:lstStyle>
            <a:lvl1pPr marL="0" indent="0">
              <a:buNone/>
              <a:defRPr sz="800"/>
            </a:lvl1pPr>
          </a:lstStyle>
          <a:p>
            <a:r>
              <a:rPr lang="en-US" dirty="0"/>
              <a:t> </a:t>
            </a:r>
          </a:p>
        </p:txBody>
      </p:sp>
      <p:sp>
        <p:nvSpPr>
          <p:cNvPr id="15" name="Highlight line 3">
            <a:extLst>
              <a:ext uri="{FF2B5EF4-FFF2-40B4-BE49-F238E27FC236}">
                <a16:creationId xmlns:a16="http://schemas.microsoft.com/office/drawing/2014/main" id="{FAEBBCA3-F771-49F4-C4AD-11D468F96AB6}"/>
              </a:ext>
            </a:extLst>
          </p:cNvPr>
          <p:cNvSpPr>
            <a:spLocks noGrp="1"/>
          </p:cNvSpPr>
          <p:nvPr>
            <p:ph type="dgm" sz="quarter" idx="21" hasCustomPrompt="1"/>
          </p:nvPr>
        </p:nvSpPr>
        <p:spPr>
          <a:xfrm>
            <a:off x="8138670" y="2386525"/>
            <a:ext cx="3571200" cy="36000"/>
          </a:xfrm>
          <a:solidFill>
            <a:schemeClr val="tx2"/>
          </a:solidFill>
        </p:spPr>
        <p:txBody>
          <a:bodyPr/>
          <a:lstStyle>
            <a:lvl1pPr marL="0" indent="0">
              <a:buNone/>
              <a:defRPr sz="800"/>
            </a:lvl1pPr>
          </a:lstStyle>
          <a:p>
            <a:r>
              <a:rPr lang="en-US" dirty="0"/>
              <a:t> </a:t>
            </a:r>
          </a:p>
        </p:txBody>
      </p:sp>
    </p:spTree>
    <p:extLst>
      <p:ext uri="{BB962C8B-B14F-4D97-AF65-F5344CB8AC3E}">
        <p14:creationId xmlns:p14="http://schemas.microsoft.com/office/powerpoint/2010/main" val="1983646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and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5F5-14E0-4B05-29E6-E9A059AA1002}"/>
              </a:ext>
            </a:extLst>
          </p:cNvPr>
          <p:cNvSpPr>
            <a:spLocks noGrp="1"/>
          </p:cNvSpPr>
          <p:nvPr>
            <p:ph type="title"/>
          </p:nvPr>
        </p:nvSpPr>
        <p:spPr>
          <a:xfrm>
            <a:off x="485523" y="369888"/>
            <a:ext cx="11224347" cy="470898"/>
          </a:xfrm>
        </p:spPr>
        <p:txBody>
          <a:body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D5662EF2-A7ED-47DD-B96B-7DFB283DF9C9}" type="datetime1">
              <a:rPr lang="en-US" smtClean="0"/>
              <a:t>11/14/2025</a:t>
            </a:fld>
            <a:endParaRPr lang="en-US"/>
          </a:p>
        </p:txBody>
      </p:sp>
      <p:sp>
        <p:nvSpPr>
          <p:cNvPr id="5" name="Footer Placeholder 4">
            <a:extLst>
              <a:ext uri="{FF2B5EF4-FFF2-40B4-BE49-F238E27FC236}">
                <a16:creationId xmlns:a16="http://schemas.microsoft.com/office/drawing/2014/main" id="{98E63702-02E0-6C43-ACB9-CF47EDD90CA6}"/>
              </a:ext>
            </a:extLst>
          </p:cNvPr>
          <p:cNvSpPr>
            <a:spLocks noGrp="1"/>
          </p:cNvSpPr>
          <p:nvPr>
            <p:ph type="ftr" sz="quarter" idx="11"/>
          </p:nvPr>
        </p:nvSpPr>
        <p:spPr/>
        <p:txBody>
          <a:bodyPr/>
          <a:lstStyle/>
          <a:p>
            <a:r>
              <a:rPr lang="en-US"/>
              <a:t>Insert footer text here</a:t>
            </a:r>
          </a:p>
        </p:txBody>
      </p:sp>
      <p:sp>
        <p:nvSpPr>
          <p:cNvPr id="6" name="Slide Number Placeholder 5">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12" name="Media Placeholder 11">
            <a:extLst>
              <a:ext uri="{FF2B5EF4-FFF2-40B4-BE49-F238E27FC236}">
                <a16:creationId xmlns:a16="http://schemas.microsoft.com/office/drawing/2014/main" id="{7AA8680C-DF0E-A59A-1D40-85E5B348B8F4}"/>
              </a:ext>
            </a:extLst>
          </p:cNvPr>
          <p:cNvSpPr>
            <a:spLocks noGrp="1"/>
          </p:cNvSpPr>
          <p:nvPr>
            <p:ph type="media" sz="quarter" idx="13"/>
          </p:nvPr>
        </p:nvSpPr>
        <p:spPr>
          <a:xfrm>
            <a:off x="485524" y="1411287"/>
            <a:ext cx="8160263" cy="4638675"/>
          </a:xfrm>
        </p:spPr>
        <p:txBody>
          <a:bodyPr/>
          <a:lstStyle/>
          <a:p>
            <a:r>
              <a:rPr lang="en-US"/>
              <a:t>Click icon to add media</a:t>
            </a:r>
            <a:endParaRPr lang="en-US" dirty="0"/>
          </a:p>
        </p:txBody>
      </p:sp>
      <p:sp>
        <p:nvSpPr>
          <p:cNvPr id="14" name="Text Placeholder 13">
            <a:extLst>
              <a:ext uri="{FF2B5EF4-FFF2-40B4-BE49-F238E27FC236}">
                <a16:creationId xmlns:a16="http://schemas.microsoft.com/office/drawing/2014/main" id="{7E85579B-86BF-EE24-023A-9F648CFE072C}"/>
              </a:ext>
            </a:extLst>
          </p:cNvPr>
          <p:cNvSpPr>
            <a:spLocks noGrp="1"/>
          </p:cNvSpPr>
          <p:nvPr>
            <p:ph type="body" sz="quarter" idx="14"/>
          </p:nvPr>
        </p:nvSpPr>
        <p:spPr>
          <a:xfrm>
            <a:off x="8904632" y="1411287"/>
            <a:ext cx="2805238" cy="4638675"/>
          </a:xfrm>
        </p:spPr>
        <p:txBody>
          <a:bodyPr/>
          <a:lstStyle>
            <a:lvl1pPr>
              <a:defRPr lang="en-GB" dirty="0"/>
            </a:lvl1pPr>
            <a:lvl2pPr>
              <a:defRPr lang="en-GB" dirty="0"/>
            </a:lvl2pPr>
            <a:lvl3pPr>
              <a:defRPr lang="en-GB" dirty="0"/>
            </a:lvl3pPr>
            <a:lvl4pPr>
              <a:defRPr lang="en-GB"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7514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5F5-14E0-4B05-29E6-E9A059AA1002}"/>
              </a:ext>
            </a:extLst>
          </p:cNvPr>
          <p:cNvSpPr>
            <a:spLocks noGrp="1"/>
          </p:cNvSpPr>
          <p:nvPr>
            <p:ph type="title"/>
          </p:nvPr>
        </p:nvSpPr>
        <p:spPr>
          <a:xfrm>
            <a:off x="485523" y="369888"/>
            <a:ext cx="11224347" cy="470898"/>
          </a:xfrm>
        </p:spPr>
        <p:txBody>
          <a:body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6DECAE16-1D46-ECE2-67B1-B4055F385487}"/>
              </a:ext>
            </a:extLst>
          </p:cNvPr>
          <p:cNvSpPr>
            <a:spLocks noGrp="1"/>
          </p:cNvSpPr>
          <p:nvPr>
            <p:ph type="dt" sz="half" idx="10"/>
          </p:nvPr>
        </p:nvSpPr>
        <p:spPr/>
        <p:txBody>
          <a:bodyPr/>
          <a:lstStyle/>
          <a:p>
            <a:fld id="{393CDF88-57BF-49A7-A911-39161F4A9B24}" type="datetime1">
              <a:rPr lang="en-US" smtClean="0"/>
              <a:t>11/14/2025</a:t>
            </a:fld>
            <a:endParaRPr lang="en-US"/>
          </a:p>
        </p:txBody>
      </p:sp>
      <p:sp>
        <p:nvSpPr>
          <p:cNvPr id="5" name="Footer Placeholder 4">
            <a:extLst>
              <a:ext uri="{FF2B5EF4-FFF2-40B4-BE49-F238E27FC236}">
                <a16:creationId xmlns:a16="http://schemas.microsoft.com/office/drawing/2014/main" id="{98E63702-02E0-6C43-ACB9-CF47EDD90CA6}"/>
              </a:ext>
            </a:extLst>
          </p:cNvPr>
          <p:cNvSpPr>
            <a:spLocks noGrp="1"/>
          </p:cNvSpPr>
          <p:nvPr>
            <p:ph type="ftr" sz="quarter" idx="11"/>
          </p:nvPr>
        </p:nvSpPr>
        <p:spPr/>
        <p:txBody>
          <a:bodyPr/>
          <a:lstStyle/>
          <a:p>
            <a:r>
              <a:rPr lang="en-US"/>
              <a:t>Insert footer text here</a:t>
            </a:r>
          </a:p>
        </p:txBody>
      </p:sp>
      <p:sp>
        <p:nvSpPr>
          <p:cNvPr id="6" name="Slide Number Placeholder 5">
            <a:extLst>
              <a:ext uri="{FF2B5EF4-FFF2-40B4-BE49-F238E27FC236}">
                <a16:creationId xmlns:a16="http://schemas.microsoft.com/office/drawing/2014/main" id="{E26F7576-DAEE-2232-6A83-201B728CCEEC}"/>
              </a:ext>
            </a:extLst>
          </p:cNvPr>
          <p:cNvSpPr>
            <a:spLocks noGrp="1"/>
          </p:cNvSpPr>
          <p:nvPr>
            <p:ph type="sldNum" sz="quarter" idx="12"/>
          </p:nvPr>
        </p:nvSpPr>
        <p:spPr/>
        <p:txBody>
          <a:bodyPr/>
          <a:lstStyle/>
          <a:p>
            <a:fld id="{94FCA0F3-9F3A-694B-99BB-0E592A797735}" type="slidenum">
              <a:rPr lang="en-US" smtClean="0"/>
              <a:t>‹#›</a:t>
            </a:fld>
            <a:endParaRPr lang="en-US"/>
          </a:p>
        </p:txBody>
      </p:sp>
      <p:sp>
        <p:nvSpPr>
          <p:cNvPr id="10" name="Text Placeholder 9">
            <a:extLst>
              <a:ext uri="{FF2B5EF4-FFF2-40B4-BE49-F238E27FC236}">
                <a16:creationId xmlns:a16="http://schemas.microsoft.com/office/drawing/2014/main" id="{8EC20394-F6AE-DC91-F7F3-91384D375648}"/>
              </a:ext>
            </a:extLst>
          </p:cNvPr>
          <p:cNvSpPr>
            <a:spLocks noGrp="1"/>
          </p:cNvSpPr>
          <p:nvPr>
            <p:ph type="body" sz="quarter" idx="13" hasCustomPrompt="1"/>
          </p:nvPr>
        </p:nvSpPr>
        <p:spPr>
          <a:xfrm>
            <a:off x="485523" y="4437064"/>
            <a:ext cx="2545200" cy="604836"/>
          </a:xfr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11" name="Text Placeholder 9">
            <a:extLst>
              <a:ext uri="{FF2B5EF4-FFF2-40B4-BE49-F238E27FC236}">
                <a16:creationId xmlns:a16="http://schemas.microsoft.com/office/drawing/2014/main" id="{F8C26B76-6BF1-741E-77C9-1AE58FAA9D3D}"/>
              </a:ext>
            </a:extLst>
          </p:cNvPr>
          <p:cNvSpPr>
            <a:spLocks noGrp="1"/>
          </p:cNvSpPr>
          <p:nvPr>
            <p:ph type="body" sz="quarter" idx="14" hasCustomPrompt="1"/>
          </p:nvPr>
        </p:nvSpPr>
        <p:spPr>
          <a:xfrm>
            <a:off x="485523" y="5243516"/>
            <a:ext cx="2545200" cy="276999"/>
          </a:xfr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3" name="Text Placeholder 9">
            <a:extLst>
              <a:ext uri="{FF2B5EF4-FFF2-40B4-BE49-F238E27FC236}">
                <a16:creationId xmlns:a16="http://schemas.microsoft.com/office/drawing/2014/main" id="{B5250BC2-E0E2-741C-128C-67991E7FE31C}"/>
              </a:ext>
            </a:extLst>
          </p:cNvPr>
          <p:cNvSpPr>
            <a:spLocks noGrp="1"/>
          </p:cNvSpPr>
          <p:nvPr>
            <p:ph type="body" sz="quarter" idx="16" hasCustomPrompt="1"/>
          </p:nvPr>
        </p:nvSpPr>
        <p:spPr>
          <a:xfrm>
            <a:off x="3378572" y="4437064"/>
            <a:ext cx="2545200" cy="604836"/>
          </a:xfr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7" name="Text Placeholder 9">
            <a:extLst>
              <a:ext uri="{FF2B5EF4-FFF2-40B4-BE49-F238E27FC236}">
                <a16:creationId xmlns:a16="http://schemas.microsoft.com/office/drawing/2014/main" id="{BAB1B720-8C35-31CC-E8BA-A24F76EC23CD}"/>
              </a:ext>
            </a:extLst>
          </p:cNvPr>
          <p:cNvSpPr>
            <a:spLocks noGrp="1"/>
          </p:cNvSpPr>
          <p:nvPr>
            <p:ph type="body" sz="quarter" idx="17" hasCustomPrompt="1"/>
          </p:nvPr>
        </p:nvSpPr>
        <p:spPr>
          <a:xfrm>
            <a:off x="3378572" y="5243516"/>
            <a:ext cx="2545200" cy="276999"/>
          </a:xfr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9" name="Text Placeholder 9">
            <a:extLst>
              <a:ext uri="{FF2B5EF4-FFF2-40B4-BE49-F238E27FC236}">
                <a16:creationId xmlns:a16="http://schemas.microsoft.com/office/drawing/2014/main" id="{A9756EF2-9996-0FB9-D7B0-C8F68A711B39}"/>
              </a:ext>
            </a:extLst>
          </p:cNvPr>
          <p:cNvSpPr>
            <a:spLocks noGrp="1"/>
          </p:cNvSpPr>
          <p:nvPr>
            <p:ph type="body" sz="quarter" idx="19" hasCustomPrompt="1"/>
          </p:nvPr>
        </p:nvSpPr>
        <p:spPr>
          <a:xfrm>
            <a:off x="6271620" y="4437064"/>
            <a:ext cx="2545200" cy="604836"/>
          </a:xfr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12" name="Text Placeholder 9">
            <a:extLst>
              <a:ext uri="{FF2B5EF4-FFF2-40B4-BE49-F238E27FC236}">
                <a16:creationId xmlns:a16="http://schemas.microsoft.com/office/drawing/2014/main" id="{EBDC17D8-DC6B-1BF9-23DC-FF6D20C0FD02}"/>
              </a:ext>
            </a:extLst>
          </p:cNvPr>
          <p:cNvSpPr>
            <a:spLocks noGrp="1"/>
          </p:cNvSpPr>
          <p:nvPr>
            <p:ph type="body" sz="quarter" idx="20" hasCustomPrompt="1"/>
          </p:nvPr>
        </p:nvSpPr>
        <p:spPr>
          <a:xfrm>
            <a:off x="6271620" y="5243516"/>
            <a:ext cx="2545200" cy="276999"/>
          </a:xfr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24" name="Text Placeholder 9">
            <a:extLst>
              <a:ext uri="{FF2B5EF4-FFF2-40B4-BE49-F238E27FC236}">
                <a16:creationId xmlns:a16="http://schemas.microsoft.com/office/drawing/2014/main" id="{FDE2BFA5-8DD3-AAE2-BA88-2C21E5EA3829}"/>
              </a:ext>
            </a:extLst>
          </p:cNvPr>
          <p:cNvSpPr>
            <a:spLocks noGrp="1"/>
          </p:cNvSpPr>
          <p:nvPr>
            <p:ph type="body" sz="quarter" idx="22" hasCustomPrompt="1"/>
          </p:nvPr>
        </p:nvSpPr>
        <p:spPr>
          <a:xfrm>
            <a:off x="9164669" y="4437064"/>
            <a:ext cx="2545200" cy="604836"/>
          </a:xfrm>
        </p:spPr>
        <p:txBody>
          <a:bodyPr>
            <a:noAutofit/>
          </a:bodyPr>
          <a:lstStyle>
            <a:lvl1pPr marL="0" indent="0">
              <a:lnSpc>
                <a:spcPct val="90000"/>
              </a:lnSpc>
              <a:buNone/>
              <a:defRPr sz="2400" b="1" i="0">
                <a:solidFill>
                  <a:schemeClr val="bg1"/>
                </a:solidFill>
                <a:latin typeface="+mn-lt"/>
              </a:defRPr>
            </a:lvl1pPr>
          </a:lstStyle>
          <a:p>
            <a:pPr lvl="0"/>
            <a:r>
              <a:rPr lang="en-GB" dirty="0"/>
              <a:t>Name</a:t>
            </a:r>
            <a:endParaRPr lang="en-US" dirty="0"/>
          </a:p>
        </p:txBody>
      </p:sp>
      <p:sp>
        <p:nvSpPr>
          <p:cNvPr id="25" name="Text Placeholder 9">
            <a:extLst>
              <a:ext uri="{FF2B5EF4-FFF2-40B4-BE49-F238E27FC236}">
                <a16:creationId xmlns:a16="http://schemas.microsoft.com/office/drawing/2014/main" id="{A6334C15-AC9A-3BC9-AC49-BB8588AC064E}"/>
              </a:ext>
            </a:extLst>
          </p:cNvPr>
          <p:cNvSpPr>
            <a:spLocks noGrp="1"/>
          </p:cNvSpPr>
          <p:nvPr>
            <p:ph type="body" sz="quarter" idx="23" hasCustomPrompt="1"/>
          </p:nvPr>
        </p:nvSpPr>
        <p:spPr>
          <a:xfrm>
            <a:off x="9164670" y="5243516"/>
            <a:ext cx="2545200" cy="276999"/>
          </a:xfrm>
        </p:spPr>
        <p:txBody>
          <a:bodyPr wrap="square">
            <a:spAutoFit/>
          </a:bodyPr>
          <a:lstStyle>
            <a:lvl1pPr marL="0" indent="0">
              <a:buNone/>
              <a:defRPr sz="1800" b="0" i="0">
                <a:solidFill>
                  <a:schemeClr val="bg1"/>
                </a:solidFill>
                <a:latin typeface="+mn-lt"/>
              </a:defRPr>
            </a:lvl1pPr>
          </a:lstStyle>
          <a:p>
            <a:pPr lvl="0"/>
            <a:r>
              <a:rPr lang="en-GB" dirty="0"/>
              <a:t>Job title</a:t>
            </a:r>
            <a:endParaRPr lang="en-US" dirty="0"/>
          </a:p>
        </p:txBody>
      </p:sp>
      <p:sp>
        <p:nvSpPr>
          <p:cNvPr id="14" name="Picture Placeholder 12">
            <a:extLst>
              <a:ext uri="{FF2B5EF4-FFF2-40B4-BE49-F238E27FC236}">
                <a16:creationId xmlns:a16="http://schemas.microsoft.com/office/drawing/2014/main" id="{0BA6537A-D367-6DF9-2A2C-F0EF216DD535}"/>
              </a:ext>
            </a:extLst>
          </p:cNvPr>
          <p:cNvSpPr>
            <a:spLocks noGrp="1"/>
          </p:cNvSpPr>
          <p:nvPr>
            <p:ph type="pic" sz="quarter" idx="15"/>
          </p:nvPr>
        </p:nvSpPr>
        <p:spPr>
          <a:xfrm>
            <a:off x="487323" y="1693850"/>
            <a:ext cx="2541600" cy="2541600"/>
          </a:xfrm>
          <a:prstGeom prst="ellipse">
            <a:avLst/>
          </a:prstGeom>
        </p:spPr>
        <p:txBody>
          <a:bodyPr anchor="ctr"/>
          <a:lstStyle>
            <a:lvl1pPr marL="0" indent="0" algn="ctr">
              <a:buNone/>
              <a:defRPr>
                <a:solidFill>
                  <a:schemeClr val="bg1"/>
                </a:solidFill>
              </a:defRPr>
            </a:lvl1pPr>
          </a:lstStyle>
          <a:p>
            <a:r>
              <a:rPr lang="en-US"/>
              <a:t>Click icon to add picture</a:t>
            </a:r>
            <a:endParaRPr lang="en-US" dirty="0"/>
          </a:p>
        </p:txBody>
      </p:sp>
      <p:sp>
        <p:nvSpPr>
          <p:cNvPr id="15" name="Picture Placeholder 12">
            <a:extLst>
              <a:ext uri="{FF2B5EF4-FFF2-40B4-BE49-F238E27FC236}">
                <a16:creationId xmlns:a16="http://schemas.microsoft.com/office/drawing/2014/main" id="{1ABE1BD9-533C-1930-8960-4BAE5CA74634}"/>
              </a:ext>
            </a:extLst>
          </p:cNvPr>
          <p:cNvSpPr>
            <a:spLocks noGrp="1"/>
          </p:cNvSpPr>
          <p:nvPr>
            <p:ph type="pic" sz="quarter" idx="18"/>
          </p:nvPr>
        </p:nvSpPr>
        <p:spPr>
          <a:xfrm>
            <a:off x="3380372" y="1693850"/>
            <a:ext cx="2541600" cy="2541600"/>
          </a:xfrm>
          <a:prstGeom prst="ellipse">
            <a:avLst/>
          </a:prstGeom>
        </p:spPr>
        <p:txBody>
          <a:bodyPr anchor="ctr"/>
          <a:lstStyle>
            <a:lvl1pPr marL="0" indent="0" algn="ctr">
              <a:buNone/>
              <a:defRPr>
                <a:solidFill>
                  <a:schemeClr val="bg1"/>
                </a:solidFill>
              </a:defRPr>
            </a:lvl1pPr>
          </a:lstStyle>
          <a:p>
            <a:r>
              <a:rPr lang="en-US"/>
              <a:t>Click icon to add picture</a:t>
            </a:r>
            <a:endParaRPr lang="en-US" dirty="0"/>
          </a:p>
        </p:txBody>
      </p:sp>
      <p:sp>
        <p:nvSpPr>
          <p:cNvPr id="16" name="Picture Placeholder 12">
            <a:extLst>
              <a:ext uri="{FF2B5EF4-FFF2-40B4-BE49-F238E27FC236}">
                <a16:creationId xmlns:a16="http://schemas.microsoft.com/office/drawing/2014/main" id="{EFFEBD01-EBC9-7BDA-3CC5-39B4C8203AAA}"/>
              </a:ext>
            </a:extLst>
          </p:cNvPr>
          <p:cNvSpPr>
            <a:spLocks noGrp="1"/>
          </p:cNvSpPr>
          <p:nvPr>
            <p:ph type="pic" sz="quarter" idx="21"/>
          </p:nvPr>
        </p:nvSpPr>
        <p:spPr>
          <a:xfrm>
            <a:off x="6273420" y="1693850"/>
            <a:ext cx="2541600" cy="2541600"/>
          </a:xfrm>
          <a:prstGeom prst="ellipse">
            <a:avLst/>
          </a:prstGeom>
        </p:spPr>
        <p:txBody>
          <a:bodyPr anchor="ctr"/>
          <a:lstStyle>
            <a:lvl1pPr marL="0" indent="0" algn="ctr">
              <a:buNone/>
              <a:defRPr>
                <a:solidFill>
                  <a:schemeClr val="bg1"/>
                </a:solidFill>
              </a:defRPr>
            </a:lvl1pPr>
          </a:lstStyle>
          <a:p>
            <a:r>
              <a:rPr lang="en-US"/>
              <a:t>Click icon to add picture</a:t>
            </a:r>
            <a:endParaRPr lang="en-US" dirty="0"/>
          </a:p>
        </p:txBody>
      </p:sp>
      <p:sp>
        <p:nvSpPr>
          <p:cNvPr id="17" name="Picture Placeholder 12">
            <a:extLst>
              <a:ext uri="{FF2B5EF4-FFF2-40B4-BE49-F238E27FC236}">
                <a16:creationId xmlns:a16="http://schemas.microsoft.com/office/drawing/2014/main" id="{38869CAE-EFD2-4214-1658-F59F26B22258}"/>
              </a:ext>
            </a:extLst>
          </p:cNvPr>
          <p:cNvSpPr>
            <a:spLocks noGrp="1"/>
          </p:cNvSpPr>
          <p:nvPr>
            <p:ph type="pic" sz="quarter" idx="24"/>
          </p:nvPr>
        </p:nvSpPr>
        <p:spPr>
          <a:xfrm>
            <a:off x="9166469" y="1693850"/>
            <a:ext cx="2541600" cy="2541600"/>
          </a:xfrm>
          <a:prstGeom prst="ellipse">
            <a:avLst/>
          </a:prstGeom>
        </p:spPr>
        <p:txBody>
          <a:bodyPr anchor="ctr"/>
          <a:lstStyle>
            <a:lvl1pPr marL="0" indent="0"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2284032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E523-7B3C-8783-DFC0-18E1AA2D887A}"/>
              </a:ext>
            </a:extLst>
          </p:cNvPr>
          <p:cNvSpPr>
            <a:spLocks noGrp="1"/>
          </p:cNvSpPr>
          <p:nvPr>
            <p:ph type="title"/>
          </p:nvPr>
        </p:nvSpPr>
        <p:spPr>
          <a:xfrm>
            <a:off x="485523" y="369888"/>
            <a:ext cx="11224347" cy="470898"/>
          </a:xfrm>
        </p:spPr>
        <p:txBody>
          <a:bodyPr/>
          <a:lstStyle/>
          <a:p>
            <a:r>
              <a:rPr lang="en-US"/>
              <a:t>Click to edit Master title style</a:t>
            </a:r>
          </a:p>
        </p:txBody>
      </p:sp>
      <p:sp>
        <p:nvSpPr>
          <p:cNvPr id="3" name="Date Placeholder 2">
            <a:extLst>
              <a:ext uri="{FF2B5EF4-FFF2-40B4-BE49-F238E27FC236}">
                <a16:creationId xmlns:a16="http://schemas.microsoft.com/office/drawing/2014/main" id="{7096FD95-0C81-8816-F6A7-13708A804C91}"/>
              </a:ext>
            </a:extLst>
          </p:cNvPr>
          <p:cNvSpPr>
            <a:spLocks noGrp="1"/>
          </p:cNvSpPr>
          <p:nvPr>
            <p:ph type="dt" sz="half" idx="10"/>
          </p:nvPr>
        </p:nvSpPr>
        <p:spPr>
          <a:xfrm>
            <a:off x="1503943" y="6437115"/>
            <a:ext cx="1275686" cy="123111"/>
          </a:xfrm>
        </p:spPr>
        <p:txBody>
          <a:bodyPr/>
          <a:lstStyle/>
          <a:p>
            <a:fld id="{183ED536-E887-4CCE-B19E-511B6D507ACA}" type="datetime1">
              <a:rPr lang="en-US" smtClean="0"/>
              <a:t>11/14/2025</a:t>
            </a:fld>
            <a:endParaRPr lang="en-US"/>
          </a:p>
        </p:txBody>
      </p:sp>
      <p:sp>
        <p:nvSpPr>
          <p:cNvPr id="4" name="Footer Placeholder 3">
            <a:extLst>
              <a:ext uri="{FF2B5EF4-FFF2-40B4-BE49-F238E27FC236}">
                <a16:creationId xmlns:a16="http://schemas.microsoft.com/office/drawing/2014/main" id="{434B0C7E-A414-4EA6-7DAD-5068A7AE4E81}"/>
              </a:ext>
            </a:extLst>
          </p:cNvPr>
          <p:cNvSpPr>
            <a:spLocks noGrp="1"/>
          </p:cNvSpPr>
          <p:nvPr>
            <p:ph type="ftr" sz="quarter" idx="11"/>
          </p:nvPr>
        </p:nvSpPr>
        <p:spPr>
          <a:xfrm>
            <a:off x="2779629" y="6437115"/>
            <a:ext cx="3825470" cy="123111"/>
          </a:xfrm>
        </p:spPr>
        <p:txBody>
          <a:bodyPr/>
          <a:lstStyle>
            <a:lvl1pPr marL="0" algn="l" defTabSz="914400" rtl="0" eaLnBrk="1" latinLnBrk="0" hangingPunct="1">
              <a:defRPr lang="en-IN" sz="800" kern="1200" smtClean="0">
                <a:solidFill>
                  <a:schemeClr val="bg1"/>
                </a:solidFill>
                <a:latin typeface="+mn-lt"/>
                <a:ea typeface="+mn-ea"/>
                <a:cs typeface="+mn-cs"/>
              </a:defRPr>
            </a:lvl1pPr>
          </a:lstStyle>
          <a:p>
            <a:r>
              <a:rPr lang="en-IN" dirty="0"/>
              <a:t>Mitsubishi Corporation</a:t>
            </a:r>
          </a:p>
        </p:txBody>
      </p:sp>
      <p:sp>
        <p:nvSpPr>
          <p:cNvPr id="5" name="Slide Number Placeholder 4">
            <a:extLst>
              <a:ext uri="{FF2B5EF4-FFF2-40B4-BE49-F238E27FC236}">
                <a16:creationId xmlns:a16="http://schemas.microsoft.com/office/drawing/2014/main" id="{830298F4-310D-68C0-AA7E-8C7FA83AB2EE}"/>
              </a:ext>
            </a:extLst>
          </p:cNvPr>
          <p:cNvSpPr>
            <a:spLocks noGrp="1"/>
          </p:cNvSpPr>
          <p:nvPr>
            <p:ph type="sldNum" sz="quarter" idx="12"/>
          </p:nvPr>
        </p:nvSpPr>
        <p:spPr>
          <a:xfrm>
            <a:off x="994845" y="6437115"/>
            <a:ext cx="509098" cy="123111"/>
          </a:xfrm>
        </p:spPr>
        <p:txBody>
          <a:bodyPr/>
          <a:lstStyle/>
          <a:p>
            <a:fld id="{94FCA0F3-9F3A-694B-99BB-0E592A797735}" type="slidenum">
              <a:rPr lang="en-US" smtClean="0"/>
              <a:t>‹#›</a:t>
            </a:fld>
            <a:endParaRPr lang="en-US" dirty="0"/>
          </a:p>
        </p:txBody>
      </p:sp>
      <p:sp>
        <p:nvSpPr>
          <p:cNvPr id="6" name="Highlight line 1">
            <a:extLst>
              <a:ext uri="{FF2B5EF4-FFF2-40B4-BE49-F238E27FC236}">
                <a16:creationId xmlns:a16="http://schemas.microsoft.com/office/drawing/2014/main" id="{D638E914-C7FD-199D-8EA9-54168F74DB4B}"/>
              </a:ext>
            </a:extLst>
          </p:cNvPr>
          <p:cNvSpPr>
            <a:spLocks noGrp="1"/>
          </p:cNvSpPr>
          <p:nvPr>
            <p:ph type="dgm" sz="quarter" idx="15" hasCustomPrompt="1"/>
          </p:nvPr>
        </p:nvSpPr>
        <p:spPr>
          <a:xfrm>
            <a:off x="485523" y="1209871"/>
            <a:ext cx="11224347" cy="36000"/>
          </a:xfrm>
          <a:solidFill>
            <a:schemeClr val="tx2"/>
          </a:solidFill>
        </p:spPr>
        <p:txBody>
          <a:bodyPr/>
          <a:lstStyle>
            <a:lvl1pPr marL="0" indent="0">
              <a:buNone/>
              <a:defRPr sz="800"/>
            </a:lvl1pPr>
          </a:lstStyle>
          <a:p>
            <a:r>
              <a:rPr lang="en-US" dirty="0"/>
              <a:t> </a:t>
            </a:r>
          </a:p>
        </p:txBody>
      </p:sp>
      <p:sp>
        <p:nvSpPr>
          <p:cNvPr id="7" name="Rectangle 6">
            <a:extLst>
              <a:ext uri="{FF2B5EF4-FFF2-40B4-BE49-F238E27FC236}">
                <a16:creationId xmlns:a16="http://schemas.microsoft.com/office/drawing/2014/main" id="{037967A2-FF25-2096-B65F-3606C2C7B2E0}"/>
              </a:ext>
            </a:extLst>
          </p:cNvPr>
          <p:cNvSpPr/>
          <p:nvPr userDrawn="1"/>
        </p:nvSpPr>
        <p:spPr>
          <a:xfrm>
            <a:off x="0" y="1412875"/>
            <a:ext cx="12192000" cy="4645025"/>
          </a:xfrm>
          <a:prstGeom prst="rect">
            <a:avLst/>
          </a:prstGeom>
          <a:solidFill>
            <a:schemeClr val="tx1">
              <a:lumMod val="95000"/>
            </a:schemeClr>
          </a:solidFill>
          <a:ln w="127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252000" indent="-252000" algn="l">
              <a:lnSpc>
                <a:spcPct val="90000"/>
              </a:lnSpc>
              <a:spcBef>
                <a:spcPts val="400"/>
              </a:spcBef>
              <a:spcAft>
                <a:spcPts val="400"/>
              </a:spcAft>
              <a:buClr>
                <a:schemeClr val="tx2"/>
              </a:buClr>
              <a:buFont typeface="Wingdings" pitchFamily="2" charset="2"/>
              <a:buChar char="§"/>
            </a:pPr>
            <a:endParaRPr lang="en-IN" sz="2000" dirty="0" err="1">
              <a:solidFill>
                <a:schemeClr val="tx1"/>
              </a:solidFill>
            </a:endParaRPr>
          </a:p>
        </p:txBody>
      </p:sp>
    </p:spTree>
    <p:extLst>
      <p:ext uri="{BB962C8B-B14F-4D97-AF65-F5344CB8AC3E}">
        <p14:creationId xmlns:p14="http://schemas.microsoft.com/office/powerpoint/2010/main" val="606214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theme" Target="../theme/theme2.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p:cNvSpPr>
            <a:spLocks noGrp="1"/>
          </p:cNvSpPr>
          <p:nvPr>
            <p:ph type="title"/>
          </p:nvPr>
        </p:nvSpPr>
        <p:spPr>
          <a:xfrm>
            <a:off x="483827" y="369888"/>
            <a:ext cx="11224347" cy="47089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p:cNvSpPr>
            <a:spLocks noGrp="1"/>
          </p:cNvSpPr>
          <p:nvPr>
            <p:ph type="body" idx="1"/>
          </p:nvPr>
        </p:nvSpPr>
        <p:spPr>
          <a:xfrm>
            <a:off x="483827" y="1411287"/>
            <a:ext cx="11224347" cy="4638675"/>
          </a:xfrm>
          <a:prstGeom prst="rect">
            <a:avLst/>
          </a:prstGeom>
        </p:spPr>
        <p:txBody>
          <a:bodyPr vert="horz" lIns="0" tIns="0" rIns="0" bIns="0" rtlCol="0" anchor="t" anchorCtr="0">
            <a:noAutofit/>
          </a:bodyPr>
          <a:lstStyle/>
          <a:p>
            <a:r>
              <a:rPr lang="en-US" dirty="0"/>
              <a:t>First level text style </a:t>
            </a:r>
            <a:r>
              <a:rPr lang="en-US" dirty="0" err="1"/>
              <a:t>EYInterstate</a:t>
            </a:r>
            <a:r>
              <a:rPr lang="en-US" dirty="0"/>
              <a:t> Light </a:t>
            </a:r>
            <a:r>
              <a:rPr lang="en-US" dirty="0" err="1"/>
              <a:t>20pt</a:t>
            </a:r>
            <a:endParaRPr lang="en-US" dirty="0"/>
          </a:p>
          <a:p>
            <a:pPr lvl="1"/>
            <a:r>
              <a:rPr lang="en-US" dirty="0"/>
              <a:t>Second level text style </a:t>
            </a:r>
            <a:r>
              <a:rPr lang="en-US" dirty="0" err="1"/>
              <a:t>EYInterstate</a:t>
            </a:r>
            <a:r>
              <a:rPr lang="en-US" dirty="0"/>
              <a:t> Light </a:t>
            </a:r>
            <a:r>
              <a:rPr lang="en-US" dirty="0" err="1"/>
              <a:t>20pt</a:t>
            </a:r>
            <a:endParaRPr lang="en-US" dirty="0"/>
          </a:p>
          <a:p>
            <a:pPr lvl="2"/>
            <a:r>
              <a:rPr lang="en-US" dirty="0"/>
              <a:t>Third level text style </a:t>
            </a:r>
            <a:r>
              <a:rPr lang="en-US" dirty="0" err="1"/>
              <a:t>EYInterstate</a:t>
            </a:r>
            <a:r>
              <a:rPr lang="en-US" dirty="0"/>
              <a:t> Light </a:t>
            </a:r>
            <a:r>
              <a:rPr lang="en-US" dirty="0" err="1"/>
              <a:t>18pt</a:t>
            </a:r>
            <a:endParaRPr lang="en-US" dirty="0"/>
          </a:p>
          <a:p>
            <a:pPr lvl="3"/>
            <a:r>
              <a:rPr lang="en-US" dirty="0"/>
              <a:t>Fourth level text style </a:t>
            </a:r>
            <a:r>
              <a:rPr lang="en-US" dirty="0" err="1"/>
              <a:t>EYInterstate</a:t>
            </a:r>
            <a:r>
              <a:rPr lang="en-US" dirty="0"/>
              <a:t> Light </a:t>
            </a:r>
            <a:r>
              <a:rPr lang="en-US" dirty="0" err="1"/>
              <a:t>16pt</a:t>
            </a:r>
            <a:endParaRPr lang="en-US" dirty="0"/>
          </a:p>
          <a:p>
            <a:pPr lvl="4"/>
            <a:r>
              <a:rPr lang="en-US" dirty="0"/>
              <a:t>Fifth level text style </a:t>
            </a:r>
            <a:r>
              <a:rPr lang="en-US" dirty="0" err="1"/>
              <a:t>EYInterstate</a:t>
            </a:r>
            <a:r>
              <a:rPr lang="en-US" dirty="0"/>
              <a:t> Light </a:t>
            </a:r>
            <a:r>
              <a:rPr lang="en-US" dirty="0" err="1"/>
              <a:t>16pt</a:t>
            </a:r>
            <a:endParaRPr lang="en-US" dirty="0"/>
          </a:p>
          <a:p>
            <a:pPr lvl="5"/>
            <a:r>
              <a:rPr lang="en-US" dirty="0"/>
              <a:t>Sixth level text style </a:t>
            </a:r>
            <a:r>
              <a:rPr lang="en-US" dirty="0" err="1"/>
              <a:t>EYInterstate</a:t>
            </a:r>
            <a:r>
              <a:rPr lang="en-US" dirty="0"/>
              <a:t> Light </a:t>
            </a:r>
            <a:r>
              <a:rPr lang="en-US" dirty="0" err="1"/>
              <a:t>14pt</a:t>
            </a:r>
            <a:endParaRPr lang="en-US" dirty="0"/>
          </a:p>
          <a:p>
            <a:pPr lvl="6"/>
            <a:r>
              <a:rPr lang="en-US" dirty="0"/>
              <a:t>Seventh level text style </a:t>
            </a:r>
            <a:r>
              <a:rPr lang="en-US" dirty="0" err="1"/>
              <a:t>EYInterstate</a:t>
            </a:r>
            <a:r>
              <a:rPr lang="en-US" dirty="0"/>
              <a:t> Light </a:t>
            </a:r>
            <a:r>
              <a:rPr lang="en-US" dirty="0" err="1"/>
              <a:t>14pt</a:t>
            </a:r>
            <a:endParaRPr lang="en-US" dirty="0"/>
          </a:p>
          <a:p>
            <a:pPr lvl="7"/>
            <a:r>
              <a:rPr lang="en-US" dirty="0"/>
              <a:t>Eighth level text style </a:t>
            </a:r>
            <a:r>
              <a:rPr lang="en-US" dirty="0" err="1"/>
              <a:t>EYInterstate</a:t>
            </a:r>
            <a:r>
              <a:rPr lang="en-US" dirty="0"/>
              <a:t> Light </a:t>
            </a:r>
            <a:r>
              <a:rPr lang="en-US" dirty="0" err="1"/>
              <a:t>12pt</a:t>
            </a:r>
            <a:endParaRPr lang="en-US" dirty="0"/>
          </a:p>
          <a:p>
            <a:pPr lvl="8"/>
            <a:r>
              <a:rPr lang="en-US" dirty="0"/>
              <a:t>Nineth level text style </a:t>
            </a:r>
            <a:r>
              <a:rPr lang="en-US" dirty="0" err="1"/>
              <a:t>EYInterstate</a:t>
            </a:r>
            <a:r>
              <a:rPr lang="en-US" dirty="0"/>
              <a:t> Light </a:t>
            </a:r>
            <a:r>
              <a:rPr lang="en-US" dirty="0" err="1"/>
              <a:t>24pt</a:t>
            </a:r>
            <a:r>
              <a:rPr lang="en-US" dirty="0"/>
              <a:t> for key pull out text</a:t>
            </a:r>
          </a:p>
        </p:txBody>
      </p:sp>
      <p:sp>
        <p:nvSpPr>
          <p:cNvPr id="21" name="Slide Number Placeholder">
            <a:extLst>
              <a:ext uri="{FF2B5EF4-FFF2-40B4-BE49-F238E27FC236}">
                <a16:creationId xmlns:a16="http://schemas.microsoft.com/office/drawing/2014/main" id="{3B540F9A-D485-4BD0-B905-41F8A52593F8}"/>
              </a:ext>
            </a:extLst>
          </p:cNvPr>
          <p:cNvSpPr>
            <a:spLocks noGrp="1"/>
          </p:cNvSpPr>
          <p:nvPr>
            <p:ph type="sldNum" sz="quarter" idx="4"/>
          </p:nvPr>
        </p:nvSpPr>
        <p:spPr>
          <a:xfrm>
            <a:off x="485747" y="6437115"/>
            <a:ext cx="509098" cy="123111"/>
          </a:xfrm>
          <a:prstGeom prst="rect">
            <a:avLst/>
          </a:prstGeom>
        </p:spPr>
        <p:txBody>
          <a:bodyPr vert="horz" lIns="0" tIns="0" rIns="0" bIns="0" rtlCol="0" anchor="t">
            <a:noAutofit/>
          </a:bodyPr>
          <a:lstStyle>
            <a:lvl1pPr marL="0" algn="l" defTabSz="914400" rtl="0" eaLnBrk="1" latinLnBrk="0" hangingPunct="1">
              <a:defRPr lang="en-IN" sz="800" kern="1200" smtClean="0">
                <a:solidFill>
                  <a:schemeClr val="bg1"/>
                </a:solidFill>
                <a:latin typeface="+mn-lt"/>
                <a:ea typeface="+mn-ea"/>
                <a:cs typeface="+mn-cs"/>
              </a:defRPr>
            </a:lvl1pPr>
          </a:lstStyle>
          <a:p>
            <a:fld id="{F1BC30E3-FFE5-4B91-AA19-87A149EBB9EE}" type="slidenum">
              <a:rPr lang="en-GB" smtClean="0"/>
              <a:pPr/>
              <a:t>‹#›</a:t>
            </a:fld>
            <a:endParaRPr lang="en-GB" dirty="0"/>
          </a:p>
        </p:txBody>
      </p:sp>
      <p:sp>
        <p:nvSpPr>
          <p:cNvPr id="19" name="Date Placeholder">
            <a:extLst>
              <a:ext uri="{FF2B5EF4-FFF2-40B4-BE49-F238E27FC236}">
                <a16:creationId xmlns:a16="http://schemas.microsoft.com/office/drawing/2014/main" id="{600772EA-C6B0-4F5D-AA59-01C0858EFADB}"/>
              </a:ext>
            </a:extLst>
          </p:cNvPr>
          <p:cNvSpPr>
            <a:spLocks noGrp="1"/>
          </p:cNvSpPr>
          <p:nvPr>
            <p:ph type="dt" sz="half" idx="2"/>
          </p:nvPr>
        </p:nvSpPr>
        <p:spPr>
          <a:xfrm>
            <a:off x="994845" y="6437115"/>
            <a:ext cx="1275686" cy="123111"/>
          </a:xfrm>
          <a:prstGeom prst="rect">
            <a:avLst/>
          </a:prstGeom>
        </p:spPr>
        <p:txBody>
          <a:bodyPr vert="horz" lIns="0" tIns="0" rIns="0" bIns="0" rtlCol="0" anchor="t">
            <a:noAutofit/>
          </a:bodyPr>
          <a:lstStyle>
            <a:lvl1pPr marL="0" algn="l" defTabSz="914400" rtl="0" eaLnBrk="1" latinLnBrk="0" hangingPunct="1">
              <a:defRPr lang="en-IN" sz="800" kern="1200" smtClean="0">
                <a:solidFill>
                  <a:schemeClr val="bg1"/>
                </a:solidFill>
                <a:latin typeface="+mn-lt"/>
                <a:ea typeface="+mn-ea"/>
                <a:cs typeface="+mn-cs"/>
              </a:defRPr>
            </a:lvl1pPr>
          </a:lstStyle>
          <a:p>
            <a:fld id="{3B11F7B5-681C-4BB6-A8CE-00D1E645A4C2}" type="datetime1">
              <a:rPr lang="en-US" smtClean="0"/>
              <a:t>11/14/2025</a:t>
            </a:fld>
            <a:endParaRPr lang="en-US" dirty="0"/>
          </a:p>
        </p:txBody>
      </p:sp>
      <p:sp>
        <p:nvSpPr>
          <p:cNvPr id="20" name="Footer Placeholder">
            <a:extLst>
              <a:ext uri="{FF2B5EF4-FFF2-40B4-BE49-F238E27FC236}">
                <a16:creationId xmlns:a16="http://schemas.microsoft.com/office/drawing/2014/main" id="{AC28FA70-87E4-49F4-AFDE-345AA28E0BE7}"/>
              </a:ext>
            </a:extLst>
          </p:cNvPr>
          <p:cNvSpPr>
            <a:spLocks noGrp="1"/>
          </p:cNvSpPr>
          <p:nvPr>
            <p:ph type="ftr" sz="quarter" idx="3"/>
          </p:nvPr>
        </p:nvSpPr>
        <p:spPr>
          <a:xfrm>
            <a:off x="2270531" y="6437115"/>
            <a:ext cx="3825470" cy="123111"/>
          </a:xfrm>
          <a:prstGeom prst="rect">
            <a:avLst/>
          </a:prstGeom>
        </p:spPr>
        <p:txBody>
          <a:bodyPr vert="horz" lIns="0" tIns="0" rIns="0" bIns="0" rtlCol="0" anchor="t">
            <a:noAutofit/>
          </a:bodyPr>
          <a:lstStyle>
            <a:lvl1pPr marL="0" algn="l" defTabSz="914400" rtl="0" eaLnBrk="1" latinLnBrk="0" hangingPunct="1">
              <a:defRPr lang="en-IN" sz="800" kern="1200" dirty="0">
                <a:solidFill>
                  <a:schemeClr val="bg1"/>
                </a:solidFill>
                <a:latin typeface="+mn-lt"/>
                <a:ea typeface="+mn-ea"/>
                <a:cs typeface="+mn-cs"/>
              </a:defRPr>
            </a:lvl1pPr>
          </a:lstStyle>
          <a:p>
            <a:r>
              <a:rPr lang="en-US"/>
              <a:t>Insert footer text here</a:t>
            </a:r>
          </a:p>
        </p:txBody>
      </p:sp>
      <p:grpSp>
        <p:nvGrpSpPr>
          <p:cNvPr id="6" name="Logo">
            <a:extLst>
              <a:ext uri="{FF2B5EF4-FFF2-40B4-BE49-F238E27FC236}">
                <a16:creationId xmlns:a16="http://schemas.microsoft.com/office/drawing/2014/main" id="{84D8E7BF-2CB9-F661-3559-99D90AE0A4E5}"/>
              </a:ext>
            </a:extLst>
          </p:cNvPr>
          <p:cNvGrpSpPr>
            <a:grpSpLocks noGrp="1" noUngrp="1" noRot="1" noChangeAspect="1" noMove="1" noResize="1"/>
          </p:cNvGrpSpPr>
          <p:nvPr userDrawn="1"/>
        </p:nvGrpSpPr>
        <p:grpSpPr bwMode="black">
          <a:xfrm>
            <a:off x="11623900" y="6276977"/>
            <a:ext cx="346158" cy="355219"/>
            <a:chOff x="7110" y="4004"/>
            <a:chExt cx="191" cy="196"/>
          </a:xfrm>
        </p:grpSpPr>
        <p:sp>
          <p:nvSpPr>
            <p:cNvPr id="7" name="Freeform 5">
              <a:extLst>
                <a:ext uri="{FF2B5EF4-FFF2-40B4-BE49-F238E27FC236}">
                  <a16:creationId xmlns:a16="http://schemas.microsoft.com/office/drawing/2014/main" id="{B6AA6DF4-2FEA-00BD-9BF9-6CDE40EF389F}"/>
                </a:ext>
              </a:extLst>
            </p:cNvPr>
            <p:cNvSpPr>
              <a:spLocks noGrp="1" noRot="1" noMove="1" noResize="1" noEditPoints="1" noAdjustHandles="1" noChangeArrowheads="1" noChangeShapeType="1"/>
            </p:cNvSpPr>
            <p:nvPr userDrawn="1"/>
          </p:nvSpPr>
          <p:spPr bwMode="black">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tx1"/>
                </a:solidFill>
                <a:latin typeface="+mn-lt"/>
              </a:endParaRPr>
            </a:p>
          </p:txBody>
        </p:sp>
        <p:sp>
          <p:nvSpPr>
            <p:cNvPr id="8" name="Freeform 6">
              <a:extLst>
                <a:ext uri="{FF2B5EF4-FFF2-40B4-BE49-F238E27FC236}">
                  <a16:creationId xmlns:a16="http://schemas.microsoft.com/office/drawing/2014/main" id="{9F5D8B0B-D61C-3D77-A3C6-C71B65E66459}"/>
                </a:ext>
              </a:extLst>
            </p:cNvPr>
            <p:cNvSpPr>
              <a:spLocks noGrp="1" noRot="1" noMove="1" noResize="1" noEditPoints="1" noAdjustHandles="1" noChangeArrowheads="1" noChangeShapeType="1"/>
            </p:cNvSpPr>
            <p:nvPr userDrawn="1"/>
          </p:nvSpPr>
          <p:spPr bwMode="black">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tx1"/>
                </a:solidFill>
                <a:latin typeface="+mn-lt"/>
              </a:endParaRPr>
            </a:p>
          </p:txBody>
        </p:sp>
        <p:sp>
          <p:nvSpPr>
            <p:cNvPr id="13" name="Freeform 7">
              <a:extLst>
                <a:ext uri="{FF2B5EF4-FFF2-40B4-BE49-F238E27FC236}">
                  <a16:creationId xmlns:a16="http://schemas.microsoft.com/office/drawing/2014/main" id="{66939EE2-541D-2E43-8858-BD44D3A0144C}"/>
                </a:ext>
              </a:extLst>
            </p:cNvPr>
            <p:cNvSpPr>
              <a:spLocks noGrp="1" noRot="1" noMove="1" noResize="1" noEditPoints="1" noAdjustHandles="1" noChangeArrowheads="1" noChangeShapeType="1"/>
            </p:cNvSpPr>
            <p:nvPr userDrawn="1"/>
          </p:nvSpPr>
          <p:spPr bwMode="black">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tx1"/>
                </a:solidFill>
                <a:latin typeface="+mn-lt"/>
              </a:endParaRPr>
            </a:p>
          </p:txBody>
        </p:sp>
      </p:grpSp>
    </p:spTree>
    <p:extLst>
      <p:ext uri="{BB962C8B-B14F-4D97-AF65-F5344CB8AC3E}">
        <p14:creationId xmlns:p14="http://schemas.microsoft.com/office/powerpoint/2010/main" val="3547212497"/>
      </p:ext>
    </p:extLst>
  </p:cSld>
  <p:clrMap bg1="lt1" tx1="dk1" bg2="lt2" tx2="dk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66" r:id="rId9"/>
    <p:sldLayoutId id="2147484152" r:id="rId10"/>
  </p:sldLayoutIdLst>
  <p:hf hdr="0"/>
  <p:txStyles>
    <p:titleStyle>
      <a:lvl1pPr algn="l" defTabSz="914400" rtl="0" eaLnBrk="1" latinLnBrk="0" hangingPunct="1">
        <a:lnSpc>
          <a:spcPct val="85000"/>
        </a:lnSpc>
        <a:spcBef>
          <a:spcPct val="0"/>
        </a:spcBef>
        <a:buNone/>
        <a:defRPr sz="3600" b="1" i="0" kern="1200">
          <a:solidFill>
            <a:schemeClr val="bg1"/>
          </a:solidFill>
          <a:latin typeface="+mj-lt"/>
          <a:ea typeface="+mj-ea"/>
          <a:cs typeface="Arial" pitchFamily="34" charset="0"/>
        </a:defRPr>
      </a:lvl1pPr>
    </p:titleStyle>
    <p:bodyStyle>
      <a:lvl1pPr marL="252000" indent="-252000" algn="l" defTabSz="914400" rtl="0" eaLnBrk="1" latinLnBrk="0" hangingPunct="1">
        <a:spcBef>
          <a:spcPts val="400"/>
        </a:spcBef>
        <a:spcAft>
          <a:spcPts val="400"/>
        </a:spcAft>
        <a:buClr>
          <a:schemeClr val="tx2"/>
        </a:buClr>
        <a:buSzPct val="100000"/>
        <a:buFont typeface="Wingdings" pitchFamily="2" charset="2"/>
        <a:buChar char="§"/>
        <a:defRPr sz="2000" kern="1200">
          <a:solidFill>
            <a:schemeClr val="bg1"/>
          </a:solidFill>
          <a:latin typeface="+mn-lt"/>
          <a:ea typeface="+mn-ea"/>
          <a:cs typeface="+mn-cs"/>
        </a:defRPr>
      </a:lvl1pPr>
      <a:lvl2pPr marL="504000" indent="-252000" algn="l" defTabSz="914400" rtl="0" eaLnBrk="1" latinLnBrk="0" hangingPunct="1">
        <a:spcBef>
          <a:spcPts val="400"/>
        </a:spcBef>
        <a:spcAft>
          <a:spcPts val="400"/>
        </a:spcAft>
        <a:buClr>
          <a:schemeClr val="tx2"/>
        </a:buClr>
        <a:buSzPct val="100000"/>
        <a:buFont typeface="Wingdings" pitchFamily="2" charset="2"/>
        <a:buChar char="§"/>
        <a:defRPr sz="2000" kern="1200">
          <a:solidFill>
            <a:schemeClr val="bg1"/>
          </a:solidFill>
          <a:latin typeface="+mn-lt"/>
          <a:ea typeface="+mn-ea"/>
          <a:cs typeface="+mn-cs"/>
        </a:defRPr>
      </a:lvl2pPr>
      <a:lvl3pPr marL="756000" indent="-252000" algn="l" defTabSz="914400" rtl="0" eaLnBrk="1" latinLnBrk="0" hangingPunct="1">
        <a:spcBef>
          <a:spcPts val="0"/>
        </a:spcBef>
        <a:spcAft>
          <a:spcPts val="600"/>
        </a:spcAft>
        <a:buClr>
          <a:schemeClr val="tx2"/>
        </a:buClr>
        <a:buSzPct val="100000"/>
        <a:buFont typeface="Wingdings" pitchFamily="2" charset="2"/>
        <a:buChar char="§"/>
        <a:defRPr sz="1800" kern="1200">
          <a:solidFill>
            <a:schemeClr val="bg1"/>
          </a:solidFill>
          <a:latin typeface="+mn-lt"/>
          <a:ea typeface="+mn-ea"/>
          <a:cs typeface="+mn-cs"/>
        </a:defRPr>
      </a:lvl3pPr>
      <a:lvl4pPr marL="1008000" indent="-252000" algn="l" defTabSz="914400" rtl="0" eaLnBrk="1" latinLnBrk="0" hangingPunct="1">
        <a:spcBef>
          <a:spcPts val="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4pPr>
      <a:lvl5pPr marL="1260000" indent="-252000" algn="l" defTabSz="914400" rtl="0" eaLnBrk="1" latinLnBrk="0" hangingPunct="1">
        <a:spcBef>
          <a:spcPts val="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5pPr>
      <a:lvl6pPr marL="1512000" indent="-252000" algn="l" defTabSz="914400" rtl="0" eaLnBrk="1" latinLnBrk="0" hangingPunct="1">
        <a:spcBef>
          <a:spcPts val="0"/>
        </a:spcBef>
        <a:spcAft>
          <a:spcPts val="400"/>
        </a:spcAft>
        <a:buClr>
          <a:schemeClr val="tx2"/>
        </a:buClr>
        <a:buFont typeface="Wingdings" pitchFamily="2" charset="2"/>
        <a:buChar char="§"/>
        <a:tabLst/>
        <a:defRPr sz="1400" kern="1200">
          <a:solidFill>
            <a:schemeClr val="bg1"/>
          </a:solidFill>
          <a:latin typeface="+mn-lt"/>
          <a:ea typeface="+mn-ea"/>
          <a:cs typeface="+mn-cs"/>
        </a:defRPr>
      </a:lvl6pPr>
      <a:lvl7pPr marL="1764000" indent="-252000" algn="l" defTabSz="914400" rtl="0" eaLnBrk="1" latinLnBrk="0" hangingPunct="1">
        <a:spcBef>
          <a:spcPts val="0"/>
        </a:spcBef>
        <a:spcAft>
          <a:spcPts val="400"/>
        </a:spcAft>
        <a:buClr>
          <a:schemeClr val="tx2"/>
        </a:buClr>
        <a:buFont typeface="Wingdings" pitchFamily="2" charset="2"/>
        <a:buChar char="§"/>
        <a:tabLst/>
        <a:defRPr sz="1400" kern="1200">
          <a:solidFill>
            <a:schemeClr val="bg1"/>
          </a:solidFill>
          <a:latin typeface="+mn-lt"/>
          <a:ea typeface="+mn-ea"/>
          <a:cs typeface="+mn-cs"/>
        </a:defRPr>
      </a:lvl7pPr>
      <a:lvl8pPr marL="2016000" indent="-252000" algn="l" defTabSz="914400" rtl="0" eaLnBrk="1" latinLnBrk="0" hangingPunct="1">
        <a:spcBef>
          <a:spcPts val="0"/>
        </a:spcBef>
        <a:spcAft>
          <a:spcPts val="400"/>
        </a:spcAft>
        <a:buClr>
          <a:schemeClr val="tx2"/>
        </a:buClr>
        <a:buFont typeface="Wingdings" pitchFamily="2" charset="2"/>
        <a:buChar char="§"/>
        <a:tabLst/>
        <a:defRPr sz="1200" kern="1200">
          <a:solidFill>
            <a:schemeClr val="bg1"/>
          </a:solidFill>
          <a:latin typeface="+mn-lt"/>
          <a:ea typeface="+mn-ea"/>
          <a:cs typeface="+mn-cs"/>
        </a:defRPr>
      </a:lvl8pPr>
      <a:lvl9pPr marL="0" indent="0" algn="l" defTabSz="914400" rtl="0" eaLnBrk="1" latinLnBrk="0" hangingPunct="1">
        <a:spcBef>
          <a:spcPts val="1200"/>
        </a:spcBef>
        <a:spcAft>
          <a:spcPts val="1200"/>
        </a:spcAft>
        <a:buClr>
          <a:schemeClr val="tx2"/>
        </a:buClr>
        <a:buFont typeface="Wingdings" pitchFamily="2" charset="2"/>
        <a:buNone/>
        <a:tabLst/>
        <a:defRPr sz="2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pos="7378" userDrawn="1">
          <p15:clr>
            <a:srgbClr val="F26B43"/>
          </p15:clr>
        </p15:guide>
        <p15:guide id="66" orient="horz" pos="550" userDrawn="1">
          <p15:clr>
            <a:srgbClr val="F26B43"/>
          </p15:clr>
        </p15:guide>
        <p15:guide id="67" orient="horz" pos="232" userDrawn="1">
          <p15:clr>
            <a:srgbClr val="F26B43"/>
          </p15:clr>
        </p15:guide>
        <p15:guide id="68" orient="horz" pos="3816" userDrawn="1">
          <p15:clr>
            <a:srgbClr val="F26B43"/>
          </p15:clr>
        </p15:guide>
        <p15:guide id="69" orient="horz" pos="89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2E2D5F-4FD6-FED1-D605-DE218A06DEE5}"/>
              </a:ext>
            </a:extLst>
          </p:cNvPr>
          <p:cNvSpPr/>
          <p:nvPr userDrawn="1"/>
        </p:nvSpPr>
        <p:spPr>
          <a:xfrm>
            <a:off x="0" y="1412875"/>
            <a:ext cx="12192000" cy="5445125"/>
          </a:xfrm>
          <a:prstGeom prst="rect">
            <a:avLst/>
          </a:prstGeom>
          <a:solidFill>
            <a:schemeClr val="tx1">
              <a:lumMod val="95000"/>
            </a:schemeClr>
          </a:solidFill>
          <a:ln w="12700"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252000" indent="-252000" algn="l">
              <a:lnSpc>
                <a:spcPct val="90000"/>
              </a:lnSpc>
              <a:spcBef>
                <a:spcPts val="400"/>
              </a:spcBef>
              <a:spcAft>
                <a:spcPts val="400"/>
              </a:spcAft>
              <a:buClr>
                <a:schemeClr val="tx2"/>
              </a:buClr>
              <a:buFont typeface="Wingdings" pitchFamily="2" charset="2"/>
              <a:buChar char="§"/>
            </a:pPr>
            <a:endParaRPr lang="en-IN" sz="2000" dirty="0" err="1">
              <a:solidFill>
                <a:schemeClr val="tx1"/>
              </a:solidFill>
            </a:endParaRPr>
          </a:p>
        </p:txBody>
      </p:sp>
      <p:sp>
        <p:nvSpPr>
          <p:cNvPr id="9" name="Rectangle 8">
            <a:extLst>
              <a:ext uri="{FF2B5EF4-FFF2-40B4-BE49-F238E27FC236}">
                <a16:creationId xmlns:a16="http://schemas.microsoft.com/office/drawing/2014/main" id="{DAFD9482-242D-F205-9801-6E1A63E5BACA}"/>
              </a:ext>
            </a:extLst>
          </p:cNvPr>
          <p:cNvSpPr/>
          <p:nvPr userDrawn="1"/>
        </p:nvSpPr>
        <p:spPr>
          <a:xfrm>
            <a:off x="0" y="1412876"/>
            <a:ext cx="12192000" cy="4645024"/>
          </a:xfrm>
          <a:prstGeom prst="rect">
            <a:avLst/>
          </a:prstGeom>
          <a:solidFill>
            <a:schemeClr val="tx1"/>
          </a:solidFill>
          <a:ln w="12700" cap="flat" cmpd="sng" algn="ctr">
            <a:noFill/>
            <a:prstDash val="solid"/>
            <a:miter lim="800000"/>
            <a:headEnd type="none" w="med" len="med"/>
            <a:tailEnd type="none" w="med" len="med"/>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252000" indent="-252000" algn="l">
              <a:lnSpc>
                <a:spcPct val="90000"/>
              </a:lnSpc>
              <a:spcBef>
                <a:spcPts val="400"/>
              </a:spcBef>
              <a:spcAft>
                <a:spcPts val="400"/>
              </a:spcAft>
              <a:buClr>
                <a:schemeClr val="tx2"/>
              </a:buClr>
              <a:buFont typeface="Wingdings" pitchFamily="2" charset="2"/>
              <a:buChar char="§"/>
            </a:pPr>
            <a:endParaRPr lang="en-IN" sz="2000" dirty="0" err="1">
              <a:solidFill>
                <a:schemeClr val="tx1"/>
              </a:solidFill>
            </a:endParaRPr>
          </a:p>
        </p:txBody>
      </p:sp>
      <p:sp>
        <p:nvSpPr>
          <p:cNvPr id="2" name="Title Placeholder"/>
          <p:cNvSpPr>
            <a:spLocks noGrp="1"/>
          </p:cNvSpPr>
          <p:nvPr>
            <p:ph type="title"/>
          </p:nvPr>
        </p:nvSpPr>
        <p:spPr>
          <a:xfrm>
            <a:off x="485523" y="382588"/>
            <a:ext cx="11224347" cy="638175"/>
          </a:xfrm>
          <a:prstGeom prst="rect">
            <a:avLst/>
          </a:prstGeom>
        </p:spPr>
        <p:txBody>
          <a:bodyPr vert="horz" lIns="0" tIns="0" rIns="0" bIns="0" rtlCol="0" anchor="t" anchorCtr="0">
            <a:noAutofit/>
          </a:bodyPr>
          <a:lstStyle/>
          <a:p>
            <a:r>
              <a:rPr lang="en-GB" dirty="0"/>
              <a:t>Click to edit Master title style</a:t>
            </a:r>
          </a:p>
        </p:txBody>
      </p:sp>
      <p:sp>
        <p:nvSpPr>
          <p:cNvPr id="21" name="Slide Number Placeholder">
            <a:extLst>
              <a:ext uri="{FF2B5EF4-FFF2-40B4-BE49-F238E27FC236}">
                <a16:creationId xmlns:a16="http://schemas.microsoft.com/office/drawing/2014/main" id="{3B540F9A-D485-4BD0-B905-41F8A52593F8}"/>
              </a:ext>
            </a:extLst>
          </p:cNvPr>
          <p:cNvSpPr>
            <a:spLocks noGrp="1"/>
          </p:cNvSpPr>
          <p:nvPr>
            <p:ph type="sldNum" sz="quarter" idx="4"/>
          </p:nvPr>
        </p:nvSpPr>
        <p:spPr>
          <a:xfrm>
            <a:off x="485747" y="6437115"/>
            <a:ext cx="509098" cy="123111"/>
          </a:xfrm>
          <a:prstGeom prst="rect">
            <a:avLst/>
          </a:prstGeom>
        </p:spPr>
        <p:txBody>
          <a:bodyPr vert="horz" lIns="0" tIns="0" rIns="0" bIns="0" rtlCol="0" anchor="t">
            <a:noAutofit/>
          </a:bodyPr>
          <a:lstStyle>
            <a:lvl1pPr marL="0" algn="l" defTabSz="914400" rtl="0" eaLnBrk="1" latinLnBrk="0" hangingPunct="1">
              <a:defRPr lang="en-IN" sz="800" kern="1200" smtClean="0">
                <a:solidFill>
                  <a:schemeClr val="bg1"/>
                </a:solidFill>
                <a:latin typeface="+mn-lt"/>
                <a:ea typeface="+mn-ea"/>
                <a:cs typeface="+mn-cs"/>
              </a:defRPr>
            </a:lvl1pPr>
          </a:lstStyle>
          <a:p>
            <a:fld id="{F1BC30E3-FFE5-4B91-AA19-87A149EBB9EE}" type="slidenum">
              <a:rPr lang="en-GB" smtClean="0"/>
              <a:pPr/>
              <a:t>‹#›</a:t>
            </a:fld>
            <a:endParaRPr lang="en-GB" dirty="0"/>
          </a:p>
        </p:txBody>
      </p:sp>
      <p:sp>
        <p:nvSpPr>
          <p:cNvPr id="19" name="Date Placeholder">
            <a:extLst>
              <a:ext uri="{FF2B5EF4-FFF2-40B4-BE49-F238E27FC236}">
                <a16:creationId xmlns:a16="http://schemas.microsoft.com/office/drawing/2014/main" id="{600772EA-C6B0-4F5D-AA59-01C0858EFADB}"/>
              </a:ext>
            </a:extLst>
          </p:cNvPr>
          <p:cNvSpPr>
            <a:spLocks noGrp="1"/>
          </p:cNvSpPr>
          <p:nvPr>
            <p:ph type="dt" sz="half" idx="2"/>
          </p:nvPr>
        </p:nvSpPr>
        <p:spPr>
          <a:xfrm>
            <a:off x="1004893" y="6437115"/>
            <a:ext cx="1275686" cy="123111"/>
          </a:xfrm>
          <a:prstGeom prst="rect">
            <a:avLst/>
          </a:prstGeom>
        </p:spPr>
        <p:txBody>
          <a:bodyPr vert="horz" lIns="0" tIns="0" rIns="0" bIns="0" rtlCol="0" anchor="t">
            <a:noAutofit/>
          </a:bodyPr>
          <a:lstStyle>
            <a:lvl1pPr marL="0" algn="l" defTabSz="914400" rtl="0" eaLnBrk="1" latinLnBrk="0" hangingPunct="1">
              <a:defRPr lang="en-IN" sz="800" kern="1200" smtClean="0">
                <a:solidFill>
                  <a:schemeClr val="bg1"/>
                </a:solidFill>
                <a:latin typeface="+mn-lt"/>
                <a:ea typeface="+mn-ea"/>
                <a:cs typeface="+mn-cs"/>
              </a:defRPr>
            </a:lvl1pPr>
          </a:lstStyle>
          <a:p>
            <a:fld id="{6B8A70D8-848B-442D-8EBA-05EEE977B872}" type="datetime1">
              <a:rPr lang="en-US" smtClean="0"/>
              <a:t>11/14/2025</a:t>
            </a:fld>
            <a:endParaRPr lang="en-US" dirty="0"/>
          </a:p>
        </p:txBody>
      </p:sp>
    </p:spTree>
    <p:extLst>
      <p:ext uri="{BB962C8B-B14F-4D97-AF65-F5344CB8AC3E}">
        <p14:creationId xmlns:p14="http://schemas.microsoft.com/office/powerpoint/2010/main" val="2260442145"/>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207" r:id="rId13"/>
    <p:sldLayoutId id="2147484142" r:id="rId14"/>
  </p:sldLayoutIdLst>
  <p:hf hdr="0"/>
  <p:txStyles>
    <p:titleStyle>
      <a:lvl1pPr algn="l" defTabSz="914400" rtl="0" eaLnBrk="1" latinLnBrk="0" hangingPunct="1">
        <a:lnSpc>
          <a:spcPct val="85000"/>
        </a:lnSpc>
        <a:spcBef>
          <a:spcPct val="0"/>
        </a:spcBef>
        <a:buNone/>
        <a:defRPr sz="2400" b="1" i="0" kern="1200">
          <a:solidFill>
            <a:schemeClr val="bg1"/>
          </a:solidFill>
          <a:latin typeface="+mj-lt"/>
          <a:ea typeface="+mj-ea"/>
          <a:cs typeface="Arial" pitchFamily="34" charset="0"/>
        </a:defRPr>
      </a:lvl1pPr>
    </p:titleStyle>
    <p:bodyStyle>
      <a:lvl1pPr marL="252000" indent="-252000" algn="l" defTabSz="914400" rtl="0" eaLnBrk="1" latinLnBrk="0" hangingPunct="1">
        <a:spcBef>
          <a:spcPts val="40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1pPr>
      <a:lvl2pPr marL="504000" indent="-252000" algn="l" defTabSz="914400" rtl="0" eaLnBrk="1" latinLnBrk="0" hangingPunct="1">
        <a:spcBef>
          <a:spcPts val="40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2pPr>
      <a:lvl3pPr marL="756000" indent="-252000" algn="l" defTabSz="914400" rtl="0" eaLnBrk="1" latinLnBrk="0" hangingPunct="1">
        <a:spcBef>
          <a:spcPts val="0"/>
        </a:spcBef>
        <a:spcAft>
          <a:spcPts val="600"/>
        </a:spcAft>
        <a:buClr>
          <a:schemeClr val="tx2"/>
        </a:buClr>
        <a:buSzPct val="100000"/>
        <a:buFont typeface="Wingdings" pitchFamily="2" charset="2"/>
        <a:buChar char="§"/>
        <a:defRPr sz="1400" kern="1200">
          <a:solidFill>
            <a:schemeClr val="bg1"/>
          </a:solidFill>
          <a:latin typeface="+mn-lt"/>
          <a:ea typeface="+mn-ea"/>
          <a:cs typeface="+mn-cs"/>
        </a:defRPr>
      </a:lvl3pPr>
      <a:lvl4pPr marL="1008000" indent="-252000" algn="l" defTabSz="914400" rtl="0" eaLnBrk="1" latinLnBrk="0" hangingPunct="1">
        <a:spcBef>
          <a:spcPts val="0"/>
        </a:spcBef>
        <a:spcAft>
          <a:spcPts val="400"/>
        </a:spcAft>
        <a:buClr>
          <a:schemeClr val="tx2"/>
        </a:buClr>
        <a:buSzPct val="100000"/>
        <a:buFont typeface="Wingdings" pitchFamily="2" charset="2"/>
        <a:buChar char="§"/>
        <a:defRPr sz="1200" kern="1200">
          <a:solidFill>
            <a:schemeClr val="bg1"/>
          </a:solidFill>
          <a:latin typeface="+mn-lt"/>
          <a:ea typeface="+mn-ea"/>
          <a:cs typeface="+mn-cs"/>
        </a:defRPr>
      </a:lvl4pPr>
      <a:lvl5pPr marL="1260000" indent="-252000" algn="l" defTabSz="914400" rtl="0" eaLnBrk="1" latinLnBrk="0" hangingPunct="1">
        <a:spcBef>
          <a:spcPts val="0"/>
        </a:spcBef>
        <a:spcAft>
          <a:spcPts val="400"/>
        </a:spcAft>
        <a:buClr>
          <a:schemeClr val="tx2"/>
        </a:buClr>
        <a:buSzPct val="100000"/>
        <a:buFont typeface="Wingdings" pitchFamily="2" charset="2"/>
        <a:buChar char="§"/>
        <a:defRPr sz="1200" kern="1200">
          <a:solidFill>
            <a:schemeClr val="bg1"/>
          </a:solidFill>
          <a:latin typeface="+mn-lt"/>
          <a:ea typeface="+mn-ea"/>
          <a:cs typeface="+mn-cs"/>
        </a:defRPr>
      </a:lvl5pPr>
      <a:lvl6pPr marL="1512000" indent="-252000" algn="l" defTabSz="914400" rtl="0" eaLnBrk="1" latinLnBrk="0" hangingPunct="1">
        <a:spcBef>
          <a:spcPts val="0"/>
        </a:spcBef>
        <a:spcAft>
          <a:spcPts val="400"/>
        </a:spcAft>
        <a:buClr>
          <a:schemeClr val="tx2"/>
        </a:buClr>
        <a:buFont typeface="Wingdings" pitchFamily="2" charset="2"/>
        <a:buChar char="§"/>
        <a:tabLst/>
        <a:defRPr sz="1100" kern="1200">
          <a:solidFill>
            <a:schemeClr val="bg1"/>
          </a:solidFill>
          <a:latin typeface="+mn-lt"/>
          <a:ea typeface="+mn-ea"/>
          <a:cs typeface="+mn-cs"/>
        </a:defRPr>
      </a:lvl6pPr>
      <a:lvl7pPr marL="1764000" indent="-252000" algn="l" defTabSz="914400" rtl="0" eaLnBrk="1" latinLnBrk="0" hangingPunct="1">
        <a:spcBef>
          <a:spcPts val="0"/>
        </a:spcBef>
        <a:spcAft>
          <a:spcPts val="400"/>
        </a:spcAft>
        <a:buClr>
          <a:schemeClr val="tx2"/>
        </a:buClr>
        <a:buFont typeface="Wingdings" pitchFamily="2" charset="2"/>
        <a:buChar char="§"/>
        <a:tabLst/>
        <a:defRPr sz="1100" kern="1200">
          <a:solidFill>
            <a:schemeClr val="bg1"/>
          </a:solidFill>
          <a:latin typeface="+mn-lt"/>
          <a:ea typeface="+mn-ea"/>
          <a:cs typeface="+mn-cs"/>
        </a:defRPr>
      </a:lvl7pPr>
      <a:lvl8pPr marL="2016000" indent="-252000" algn="l" defTabSz="914400" rtl="0" eaLnBrk="1" latinLnBrk="0" hangingPunct="1">
        <a:spcBef>
          <a:spcPts val="0"/>
        </a:spcBef>
        <a:spcAft>
          <a:spcPts val="400"/>
        </a:spcAft>
        <a:buClr>
          <a:schemeClr val="tx2"/>
        </a:buClr>
        <a:buFont typeface="Wingdings" pitchFamily="2" charset="2"/>
        <a:buChar char="§"/>
        <a:tabLst/>
        <a:defRPr sz="1000" kern="1200">
          <a:solidFill>
            <a:schemeClr val="bg1"/>
          </a:solidFill>
          <a:latin typeface="+mn-lt"/>
          <a:ea typeface="+mn-ea"/>
          <a:cs typeface="+mn-cs"/>
        </a:defRPr>
      </a:lvl8pPr>
      <a:lvl9pPr marL="0" indent="0" algn="l" defTabSz="914400" rtl="0" eaLnBrk="1" latinLnBrk="0" hangingPunct="1">
        <a:spcBef>
          <a:spcPts val="1200"/>
        </a:spcBef>
        <a:spcAft>
          <a:spcPts val="1200"/>
        </a:spcAft>
        <a:buClr>
          <a:schemeClr val="tx2"/>
        </a:buClr>
        <a:buFont typeface="Wingdings" pitchFamily="2" charset="2"/>
        <a:buNone/>
        <a:tabLst/>
        <a:defRPr sz="20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78" userDrawn="1">
          <p15:clr>
            <a:srgbClr val="F26B43"/>
          </p15:clr>
        </p15:guide>
        <p15:guide id="4" pos="302" userDrawn="1">
          <p15:clr>
            <a:srgbClr val="F26B43"/>
          </p15:clr>
        </p15:guide>
        <p15:guide id="50" orient="horz" pos="232" userDrawn="1">
          <p15:clr>
            <a:srgbClr val="F26B43"/>
          </p15:clr>
        </p15:guide>
        <p15:guide id="51" orient="horz" pos="640" userDrawn="1">
          <p15:clr>
            <a:srgbClr val="F26B43"/>
          </p15:clr>
        </p15:guide>
        <p15:guide id="80" orient="horz" pos="3816" userDrawn="1">
          <p15:clr>
            <a:srgbClr val="F26B43"/>
          </p15:clr>
        </p15:guide>
        <p15:guide id="81" orient="horz" pos="89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23" y="369888"/>
            <a:ext cx="11224347" cy="470898"/>
          </a:xfrm>
          <a:prstGeom prst="rect">
            <a:avLst/>
          </a:prstGeom>
        </p:spPr>
        <p:txBody>
          <a:bodyPr vert="horz" lIns="0" tIns="0" rIns="0" bIns="0" rtlCol="0" anchor="t" anchorCtr="0">
            <a:noAutofit/>
          </a:bodyPr>
          <a:lstStyle/>
          <a:p>
            <a:r>
              <a:rPr lang="en-GB" dirty="0"/>
              <a:t>Click to edit Master title style</a:t>
            </a:r>
          </a:p>
        </p:txBody>
      </p:sp>
      <p:sp>
        <p:nvSpPr>
          <p:cNvPr id="3" name="Text Placeholder 2"/>
          <p:cNvSpPr>
            <a:spLocks noGrp="1"/>
          </p:cNvSpPr>
          <p:nvPr>
            <p:ph type="body" idx="1"/>
          </p:nvPr>
        </p:nvSpPr>
        <p:spPr>
          <a:xfrm>
            <a:off x="485523" y="1411287"/>
            <a:ext cx="11224347" cy="4638675"/>
          </a:xfrm>
          <a:prstGeom prst="rect">
            <a:avLst/>
          </a:prstGeom>
        </p:spPr>
        <p:txBody>
          <a:bodyPr vert="horz" lIns="0" tIns="0" rIns="0" bIns="0" rtlCol="0" anchor="t" anchorCtr="0">
            <a:noAutofit/>
          </a:bodyPr>
          <a:lstStyle/>
          <a:p>
            <a:r>
              <a:rPr lang="en-US" dirty="0"/>
              <a:t>First level text style </a:t>
            </a:r>
            <a:r>
              <a:rPr lang="en-US" dirty="0" err="1"/>
              <a:t>EYInterstate</a:t>
            </a:r>
            <a:r>
              <a:rPr lang="en-US" dirty="0"/>
              <a:t> Light </a:t>
            </a:r>
            <a:r>
              <a:rPr lang="en-US" dirty="0" err="1"/>
              <a:t>20pt</a:t>
            </a:r>
            <a:endParaRPr lang="en-US" dirty="0"/>
          </a:p>
          <a:p>
            <a:pPr lvl="1"/>
            <a:r>
              <a:rPr lang="en-US" dirty="0"/>
              <a:t>Second level text style </a:t>
            </a:r>
            <a:r>
              <a:rPr lang="en-US" dirty="0" err="1"/>
              <a:t>EYInterstate</a:t>
            </a:r>
            <a:r>
              <a:rPr lang="en-US" dirty="0"/>
              <a:t> Light </a:t>
            </a:r>
            <a:r>
              <a:rPr lang="en-US" dirty="0" err="1"/>
              <a:t>20pt</a:t>
            </a:r>
            <a:endParaRPr lang="en-US" dirty="0"/>
          </a:p>
          <a:p>
            <a:pPr lvl="2"/>
            <a:r>
              <a:rPr lang="en-US" dirty="0"/>
              <a:t>Third level text style </a:t>
            </a:r>
            <a:r>
              <a:rPr lang="en-US" dirty="0" err="1"/>
              <a:t>EYInterstate</a:t>
            </a:r>
            <a:r>
              <a:rPr lang="en-US" dirty="0"/>
              <a:t> Light </a:t>
            </a:r>
            <a:r>
              <a:rPr lang="en-US" dirty="0" err="1"/>
              <a:t>18pt</a:t>
            </a:r>
            <a:endParaRPr lang="en-US" dirty="0"/>
          </a:p>
          <a:p>
            <a:pPr lvl="3"/>
            <a:r>
              <a:rPr lang="en-US" dirty="0"/>
              <a:t>Fourth level text style </a:t>
            </a:r>
            <a:r>
              <a:rPr lang="en-US" dirty="0" err="1"/>
              <a:t>EYInterstate</a:t>
            </a:r>
            <a:r>
              <a:rPr lang="en-US" dirty="0"/>
              <a:t> Light </a:t>
            </a:r>
            <a:r>
              <a:rPr lang="en-US" dirty="0" err="1"/>
              <a:t>16pt</a:t>
            </a:r>
            <a:endParaRPr lang="en-US" dirty="0"/>
          </a:p>
          <a:p>
            <a:pPr lvl="4"/>
            <a:r>
              <a:rPr lang="en-US" dirty="0"/>
              <a:t>Fifth level text style </a:t>
            </a:r>
            <a:r>
              <a:rPr lang="en-US" dirty="0" err="1"/>
              <a:t>EYInterstate</a:t>
            </a:r>
            <a:r>
              <a:rPr lang="en-US" dirty="0"/>
              <a:t> Light </a:t>
            </a:r>
            <a:r>
              <a:rPr lang="en-US" dirty="0" err="1"/>
              <a:t>16pt</a:t>
            </a:r>
            <a:endParaRPr lang="en-US" dirty="0"/>
          </a:p>
          <a:p>
            <a:pPr lvl="5"/>
            <a:r>
              <a:rPr lang="en-US" dirty="0"/>
              <a:t>Sixth level text style </a:t>
            </a:r>
            <a:r>
              <a:rPr lang="en-US" dirty="0" err="1"/>
              <a:t>EYInterstate</a:t>
            </a:r>
            <a:r>
              <a:rPr lang="en-US" dirty="0"/>
              <a:t> Light </a:t>
            </a:r>
            <a:r>
              <a:rPr lang="en-US" dirty="0" err="1"/>
              <a:t>14pt</a:t>
            </a:r>
            <a:endParaRPr lang="en-US" dirty="0"/>
          </a:p>
          <a:p>
            <a:pPr lvl="6"/>
            <a:r>
              <a:rPr lang="en-US" dirty="0"/>
              <a:t>Seventh level text style </a:t>
            </a:r>
            <a:r>
              <a:rPr lang="en-US" dirty="0" err="1"/>
              <a:t>EYInterstate</a:t>
            </a:r>
            <a:r>
              <a:rPr lang="en-US" dirty="0"/>
              <a:t> Light </a:t>
            </a:r>
            <a:r>
              <a:rPr lang="en-US" dirty="0" err="1"/>
              <a:t>14pt</a:t>
            </a:r>
            <a:endParaRPr lang="en-US" dirty="0"/>
          </a:p>
          <a:p>
            <a:pPr lvl="7"/>
            <a:r>
              <a:rPr lang="en-US" dirty="0"/>
              <a:t>Eighth level text style </a:t>
            </a:r>
            <a:r>
              <a:rPr lang="en-US" dirty="0" err="1"/>
              <a:t>EYInterstate</a:t>
            </a:r>
            <a:r>
              <a:rPr lang="en-US" dirty="0"/>
              <a:t> Light </a:t>
            </a:r>
            <a:r>
              <a:rPr lang="en-US" dirty="0" err="1"/>
              <a:t>12pt</a:t>
            </a:r>
            <a:endParaRPr lang="en-US" dirty="0"/>
          </a:p>
          <a:p>
            <a:pPr lvl="8"/>
            <a:r>
              <a:rPr lang="en-US" dirty="0"/>
              <a:t>Nineth level text style </a:t>
            </a:r>
            <a:r>
              <a:rPr lang="en-US" dirty="0" err="1"/>
              <a:t>EYInterstate</a:t>
            </a:r>
            <a:r>
              <a:rPr lang="en-US" dirty="0"/>
              <a:t> Light </a:t>
            </a:r>
            <a:r>
              <a:rPr lang="en-US" dirty="0" err="1"/>
              <a:t>12pt</a:t>
            </a:r>
            <a:endParaRPr lang="en-US" dirty="0"/>
          </a:p>
        </p:txBody>
      </p:sp>
      <p:grpSp>
        <p:nvGrpSpPr>
          <p:cNvPr id="6" name="Group 4">
            <a:extLst>
              <a:ext uri="{FF2B5EF4-FFF2-40B4-BE49-F238E27FC236}">
                <a16:creationId xmlns:a16="http://schemas.microsoft.com/office/drawing/2014/main" id="{84D8E7BF-2CB9-F661-3559-99D90AE0A4E5}"/>
              </a:ext>
            </a:extLst>
          </p:cNvPr>
          <p:cNvGrpSpPr>
            <a:grpSpLocks noChangeAspect="1"/>
          </p:cNvGrpSpPr>
          <p:nvPr userDrawn="1"/>
        </p:nvGrpSpPr>
        <p:grpSpPr bwMode="black">
          <a:xfrm>
            <a:off x="11623900" y="6276977"/>
            <a:ext cx="346158" cy="355219"/>
            <a:chOff x="7110" y="4004"/>
            <a:chExt cx="191" cy="196"/>
          </a:xfrm>
        </p:grpSpPr>
        <p:sp>
          <p:nvSpPr>
            <p:cNvPr id="7" name="Freeform 5">
              <a:extLst>
                <a:ext uri="{FF2B5EF4-FFF2-40B4-BE49-F238E27FC236}">
                  <a16:creationId xmlns:a16="http://schemas.microsoft.com/office/drawing/2014/main" id="{B6AA6DF4-2FEA-00BD-9BF9-6CDE40EF389F}"/>
                </a:ext>
              </a:extLst>
            </p:cNvPr>
            <p:cNvSpPr>
              <a:spLocks/>
            </p:cNvSpPr>
            <p:nvPr userDrawn="1"/>
          </p:nvSpPr>
          <p:spPr bwMode="black">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bg1"/>
                </a:solidFill>
                <a:latin typeface="+mn-lt"/>
              </a:endParaRPr>
            </a:p>
          </p:txBody>
        </p:sp>
        <p:sp>
          <p:nvSpPr>
            <p:cNvPr id="8" name="Freeform 6">
              <a:extLst>
                <a:ext uri="{FF2B5EF4-FFF2-40B4-BE49-F238E27FC236}">
                  <a16:creationId xmlns:a16="http://schemas.microsoft.com/office/drawing/2014/main" id="{9F5D8B0B-D61C-3D77-A3C6-C71B65E66459}"/>
                </a:ext>
              </a:extLst>
            </p:cNvPr>
            <p:cNvSpPr>
              <a:spLocks/>
            </p:cNvSpPr>
            <p:nvPr userDrawn="1"/>
          </p:nvSpPr>
          <p:spPr bwMode="black">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bg1"/>
                </a:solidFill>
                <a:latin typeface="+mn-lt"/>
              </a:endParaRPr>
            </a:p>
          </p:txBody>
        </p:sp>
        <p:sp>
          <p:nvSpPr>
            <p:cNvPr id="13" name="Freeform 7">
              <a:extLst>
                <a:ext uri="{FF2B5EF4-FFF2-40B4-BE49-F238E27FC236}">
                  <a16:creationId xmlns:a16="http://schemas.microsoft.com/office/drawing/2014/main" id="{66939EE2-541D-2E43-8858-BD44D3A0144C}"/>
                </a:ext>
              </a:extLst>
            </p:cNvPr>
            <p:cNvSpPr>
              <a:spLocks/>
            </p:cNvSpPr>
            <p:nvPr userDrawn="1"/>
          </p:nvSpPr>
          <p:spPr bwMode="black">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800">
                <a:solidFill>
                  <a:schemeClr val="bg1"/>
                </a:solidFill>
                <a:latin typeface="+mn-lt"/>
              </a:endParaRPr>
            </a:p>
          </p:txBody>
        </p:sp>
      </p:grpSp>
      <p:sp>
        <p:nvSpPr>
          <p:cNvPr id="12" name="Slide Number Placeholder">
            <a:extLst>
              <a:ext uri="{FF2B5EF4-FFF2-40B4-BE49-F238E27FC236}">
                <a16:creationId xmlns:a16="http://schemas.microsoft.com/office/drawing/2014/main" id="{ED74E7B3-73BA-6CBF-F361-5C4836CC1A2A}"/>
              </a:ext>
            </a:extLst>
          </p:cNvPr>
          <p:cNvSpPr>
            <a:spLocks noGrp="1"/>
          </p:cNvSpPr>
          <p:nvPr>
            <p:ph type="sldNum" sz="quarter" idx="4"/>
          </p:nvPr>
        </p:nvSpPr>
        <p:spPr>
          <a:xfrm>
            <a:off x="485747" y="6437115"/>
            <a:ext cx="509098" cy="123111"/>
          </a:xfrm>
          <a:prstGeom prst="rect">
            <a:avLst/>
          </a:prstGeom>
        </p:spPr>
        <p:txBody>
          <a:bodyPr vert="horz" lIns="0" tIns="0" rIns="0" bIns="0" rtlCol="0" anchor="t">
            <a:spAutoFit/>
          </a:bodyPr>
          <a:lstStyle>
            <a:lvl1pPr marL="0" algn="l" defTabSz="914400" rtl="0" eaLnBrk="1" latinLnBrk="0" hangingPunct="1">
              <a:defRPr lang="en-IN" sz="800" kern="1200" smtClean="0">
                <a:solidFill>
                  <a:schemeClr val="bg1"/>
                </a:solidFill>
                <a:latin typeface="+mn-lt"/>
                <a:ea typeface="+mn-ea"/>
                <a:cs typeface="+mn-cs"/>
              </a:defRPr>
            </a:lvl1pPr>
          </a:lstStyle>
          <a:p>
            <a:fld id="{F1BC30E3-FFE5-4B91-AA19-87A149EBB9EE}" type="slidenum">
              <a:rPr lang="en-GB" smtClean="0"/>
              <a:pPr/>
              <a:t>‹#›</a:t>
            </a:fld>
            <a:endParaRPr lang="en-GB" dirty="0"/>
          </a:p>
        </p:txBody>
      </p:sp>
      <p:sp>
        <p:nvSpPr>
          <p:cNvPr id="14" name="Date Placeholder">
            <a:extLst>
              <a:ext uri="{FF2B5EF4-FFF2-40B4-BE49-F238E27FC236}">
                <a16:creationId xmlns:a16="http://schemas.microsoft.com/office/drawing/2014/main" id="{F72B6F9D-B29D-E927-36D7-47D672109207}"/>
              </a:ext>
            </a:extLst>
          </p:cNvPr>
          <p:cNvSpPr>
            <a:spLocks noGrp="1"/>
          </p:cNvSpPr>
          <p:nvPr>
            <p:ph type="dt" sz="half" idx="2"/>
          </p:nvPr>
        </p:nvSpPr>
        <p:spPr>
          <a:xfrm>
            <a:off x="994845" y="6437115"/>
            <a:ext cx="1275686" cy="123111"/>
          </a:xfrm>
          <a:prstGeom prst="rect">
            <a:avLst/>
          </a:prstGeom>
        </p:spPr>
        <p:txBody>
          <a:bodyPr vert="horz" lIns="0" tIns="0" rIns="0" bIns="0" rtlCol="0" anchor="t">
            <a:spAutoFit/>
          </a:bodyPr>
          <a:lstStyle>
            <a:lvl1pPr marL="0" algn="l" defTabSz="914400" rtl="0" eaLnBrk="1" latinLnBrk="0" hangingPunct="1">
              <a:defRPr lang="en-IN" sz="800" kern="1200" smtClean="0">
                <a:solidFill>
                  <a:schemeClr val="bg1"/>
                </a:solidFill>
                <a:latin typeface="+mn-lt"/>
                <a:ea typeface="+mn-ea"/>
                <a:cs typeface="+mn-cs"/>
              </a:defRPr>
            </a:lvl1pPr>
          </a:lstStyle>
          <a:p>
            <a:fld id="{D625C323-D761-46A6-92B5-F0FD44116133}" type="datetime1">
              <a:rPr lang="en-US" smtClean="0"/>
              <a:t>11/14/2025</a:t>
            </a:fld>
            <a:endParaRPr lang="en-US" dirty="0"/>
          </a:p>
        </p:txBody>
      </p:sp>
      <p:sp>
        <p:nvSpPr>
          <p:cNvPr id="15" name="Footer Placeholder">
            <a:extLst>
              <a:ext uri="{FF2B5EF4-FFF2-40B4-BE49-F238E27FC236}">
                <a16:creationId xmlns:a16="http://schemas.microsoft.com/office/drawing/2014/main" id="{F3C10C79-9BC5-0699-5C8C-F8347F46437D}"/>
              </a:ext>
            </a:extLst>
          </p:cNvPr>
          <p:cNvSpPr>
            <a:spLocks noGrp="1"/>
          </p:cNvSpPr>
          <p:nvPr>
            <p:ph type="ftr" sz="quarter" idx="3"/>
          </p:nvPr>
        </p:nvSpPr>
        <p:spPr>
          <a:xfrm>
            <a:off x="2270531" y="6437115"/>
            <a:ext cx="3825470" cy="123111"/>
          </a:xfrm>
          <a:prstGeom prst="rect">
            <a:avLst/>
          </a:prstGeom>
        </p:spPr>
        <p:txBody>
          <a:bodyPr vert="horz" lIns="0" tIns="0" rIns="0" bIns="0" rtlCol="0" anchor="t">
            <a:spAutoFit/>
          </a:bodyPr>
          <a:lstStyle>
            <a:lvl1pPr marL="0" algn="l" defTabSz="914400" rtl="0" eaLnBrk="1" latinLnBrk="0" hangingPunct="1">
              <a:defRPr lang="en-IN" sz="800" kern="1200" dirty="0">
                <a:solidFill>
                  <a:schemeClr val="bg1"/>
                </a:solidFill>
                <a:latin typeface="+mn-lt"/>
                <a:ea typeface="+mn-ea"/>
                <a:cs typeface="+mn-cs"/>
              </a:defRPr>
            </a:lvl1pPr>
          </a:lstStyle>
          <a:p>
            <a:r>
              <a:rPr lang="en-US"/>
              <a:t>Insert footer text here</a:t>
            </a:r>
          </a:p>
        </p:txBody>
      </p:sp>
    </p:spTree>
    <p:extLst>
      <p:ext uri="{BB962C8B-B14F-4D97-AF65-F5344CB8AC3E}">
        <p14:creationId xmlns:p14="http://schemas.microsoft.com/office/powerpoint/2010/main" val="3990626545"/>
      </p:ext>
    </p:extLst>
  </p:cSld>
  <p:clrMap bg1="lt1" tx1="dk1" bg2="lt2" tx2="dk2" accent1="accent1" accent2="accent2" accent3="accent3" accent4="accent4" accent5="accent5" accent6="accent6" hlink="hlink" folHlink="folHlink"/>
  <p:sldLayoutIdLst>
    <p:sldLayoutId id="2147484116" r:id="rId1"/>
    <p:sldLayoutId id="2147484004" r:id="rId2"/>
    <p:sldLayoutId id="2147483984" r:id="rId3"/>
    <p:sldLayoutId id="2147484041" r:id="rId4"/>
    <p:sldLayoutId id="2147484084" r:id="rId5"/>
    <p:sldLayoutId id="2147484028" r:id="rId6"/>
    <p:sldLayoutId id="2147484014" r:id="rId7"/>
    <p:sldLayoutId id="2147484019" r:id="rId8"/>
  </p:sldLayoutIdLst>
  <p:hf hdr="0"/>
  <p:txStyles>
    <p:titleStyle>
      <a:lvl1pPr algn="l" defTabSz="914400" rtl="0" eaLnBrk="1" latinLnBrk="0" hangingPunct="1">
        <a:lnSpc>
          <a:spcPct val="85000"/>
        </a:lnSpc>
        <a:spcBef>
          <a:spcPct val="0"/>
        </a:spcBef>
        <a:buNone/>
        <a:defRPr sz="3600" b="1" i="0" kern="1200">
          <a:solidFill>
            <a:schemeClr val="bg1"/>
          </a:solidFill>
          <a:latin typeface="+mj-lt"/>
          <a:ea typeface="+mj-ea"/>
          <a:cs typeface="Arial" pitchFamily="34" charset="0"/>
        </a:defRPr>
      </a:lvl1pPr>
    </p:titleStyle>
    <p:bodyStyle>
      <a:lvl1pPr marL="252000" indent="-252000" algn="l" defTabSz="914400" rtl="0" eaLnBrk="1" latinLnBrk="0" hangingPunct="1">
        <a:spcBef>
          <a:spcPts val="400"/>
        </a:spcBef>
        <a:spcAft>
          <a:spcPts val="400"/>
        </a:spcAft>
        <a:buClr>
          <a:schemeClr val="tx2"/>
        </a:buClr>
        <a:buSzPct val="100000"/>
        <a:buFont typeface="Wingdings" pitchFamily="2" charset="2"/>
        <a:buChar char="§"/>
        <a:defRPr sz="2000" kern="1200">
          <a:solidFill>
            <a:schemeClr val="bg1"/>
          </a:solidFill>
          <a:latin typeface="+mn-lt"/>
          <a:ea typeface="+mn-ea"/>
          <a:cs typeface="+mn-cs"/>
        </a:defRPr>
      </a:lvl1pPr>
      <a:lvl2pPr marL="504000" indent="-252000" algn="l" defTabSz="914400" rtl="0" eaLnBrk="1" latinLnBrk="0" hangingPunct="1">
        <a:spcBef>
          <a:spcPts val="400"/>
        </a:spcBef>
        <a:spcAft>
          <a:spcPts val="400"/>
        </a:spcAft>
        <a:buClr>
          <a:schemeClr val="tx2"/>
        </a:buClr>
        <a:buSzPct val="100000"/>
        <a:buFont typeface="Wingdings" pitchFamily="2" charset="2"/>
        <a:buChar char="§"/>
        <a:defRPr sz="2000" kern="1200">
          <a:solidFill>
            <a:schemeClr val="bg1"/>
          </a:solidFill>
          <a:latin typeface="+mn-lt"/>
          <a:ea typeface="+mn-ea"/>
          <a:cs typeface="+mn-cs"/>
        </a:defRPr>
      </a:lvl2pPr>
      <a:lvl3pPr marL="756000" indent="-252000" algn="l" defTabSz="914400" rtl="0" eaLnBrk="1" latinLnBrk="0" hangingPunct="1">
        <a:spcBef>
          <a:spcPts val="0"/>
        </a:spcBef>
        <a:spcAft>
          <a:spcPts val="600"/>
        </a:spcAft>
        <a:buClr>
          <a:schemeClr val="tx2"/>
        </a:buClr>
        <a:buSzPct val="100000"/>
        <a:buFont typeface="Wingdings" pitchFamily="2" charset="2"/>
        <a:buChar char="§"/>
        <a:defRPr sz="1800" kern="1200">
          <a:solidFill>
            <a:schemeClr val="bg1"/>
          </a:solidFill>
          <a:latin typeface="+mn-lt"/>
          <a:ea typeface="+mn-ea"/>
          <a:cs typeface="+mn-cs"/>
        </a:defRPr>
      </a:lvl3pPr>
      <a:lvl4pPr marL="1008000" indent="-252000" algn="l" defTabSz="914400" rtl="0" eaLnBrk="1" latinLnBrk="0" hangingPunct="1">
        <a:spcBef>
          <a:spcPts val="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4pPr>
      <a:lvl5pPr marL="1260000" indent="-252000" algn="l" defTabSz="914400" rtl="0" eaLnBrk="1" latinLnBrk="0" hangingPunct="1">
        <a:spcBef>
          <a:spcPts val="0"/>
        </a:spcBef>
        <a:spcAft>
          <a:spcPts val="400"/>
        </a:spcAft>
        <a:buClr>
          <a:schemeClr val="tx2"/>
        </a:buClr>
        <a:buSzPct val="100000"/>
        <a:buFont typeface="Wingdings" pitchFamily="2" charset="2"/>
        <a:buChar char="§"/>
        <a:defRPr sz="1600" kern="1200">
          <a:solidFill>
            <a:schemeClr val="bg1"/>
          </a:solidFill>
          <a:latin typeface="+mn-lt"/>
          <a:ea typeface="+mn-ea"/>
          <a:cs typeface="+mn-cs"/>
        </a:defRPr>
      </a:lvl5pPr>
      <a:lvl6pPr marL="1512000" indent="-252000" algn="l" defTabSz="914400" rtl="0" eaLnBrk="1" latinLnBrk="0" hangingPunct="1">
        <a:spcBef>
          <a:spcPts val="0"/>
        </a:spcBef>
        <a:spcAft>
          <a:spcPts val="400"/>
        </a:spcAft>
        <a:buClr>
          <a:schemeClr val="tx2"/>
        </a:buClr>
        <a:buFont typeface="Wingdings" pitchFamily="2" charset="2"/>
        <a:buChar char="§"/>
        <a:tabLst/>
        <a:defRPr sz="1400" kern="1200">
          <a:solidFill>
            <a:schemeClr val="bg1"/>
          </a:solidFill>
          <a:latin typeface="+mn-lt"/>
          <a:ea typeface="+mn-ea"/>
          <a:cs typeface="+mn-cs"/>
        </a:defRPr>
      </a:lvl6pPr>
      <a:lvl7pPr marL="1764000" indent="-252000" algn="l" defTabSz="914400" rtl="0" eaLnBrk="1" latinLnBrk="0" hangingPunct="1">
        <a:spcBef>
          <a:spcPts val="0"/>
        </a:spcBef>
        <a:spcAft>
          <a:spcPts val="400"/>
        </a:spcAft>
        <a:buClr>
          <a:schemeClr val="tx2"/>
        </a:buClr>
        <a:buFont typeface="Wingdings" pitchFamily="2" charset="2"/>
        <a:buChar char="§"/>
        <a:tabLst/>
        <a:defRPr sz="1400" kern="1200">
          <a:solidFill>
            <a:schemeClr val="bg1"/>
          </a:solidFill>
          <a:latin typeface="+mn-lt"/>
          <a:ea typeface="+mn-ea"/>
          <a:cs typeface="+mn-cs"/>
        </a:defRPr>
      </a:lvl7pPr>
      <a:lvl8pPr marL="2016000" indent="-252000" algn="l" defTabSz="914400" rtl="0" eaLnBrk="1" latinLnBrk="0" hangingPunct="1">
        <a:spcBef>
          <a:spcPts val="0"/>
        </a:spcBef>
        <a:spcAft>
          <a:spcPts val="400"/>
        </a:spcAft>
        <a:buClr>
          <a:schemeClr val="tx2"/>
        </a:buClr>
        <a:buFont typeface="Wingdings" pitchFamily="2" charset="2"/>
        <a:buChar char="§"/>
        <a:tabLst/>
        <a:defRPr sz="1200" kern="1200">
          <a:solidFill>
            <a:schemeClr val="bg1"/>
          </a:solidFill>
          <a:latin typeface="+mn-lt"/>
          <a:ea typeface="+mn-ea"/>
          <a:cs typeface="+mn-cs"/>
        </a:defRPr>
      </a:lvl8pPr>
      <a:lvl9pPr marL="2268000" indent="-252000" algn="l" defTabSz="914400" rtl="0" eaLnBrk="1" latinLnBrk="0" hangingPunct="1">
        <a:spcBef>
          <a:spcPts val="0"/>
        </a:spcBef>
        <a:spcAft>
          <a:spcPts val="400"/>
        </a:spcAft>
        <a:buClr>
          <a:schemeClr val="tx2"/>
        </a:buClr>
        <a:buFont typeface="Wingdings" pitchFamily="2" charset="2"/>
        <a:buChar char="§"/>
        <a:tabLst/>
        <a:defRPr sz="12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pos="7378" userDrawn="1">
          <p15:clr>
            <a:srgbClr val="F26B43"/>
          </p15:clr>
        </p15:guide>
        <p15:guide id="48" orient="horz" pos="527" userDrawn="1">
          <p15:clr>
            <a:srgbClr val="F26B43"/>
          </p15:clr>
        </p15:guide>
        <p15:guide id="57" orient="horz" pos="890" userDrawn="1">
          <p15:clr>
            <a:srgbClr val="F26B43"/>
          </p15:clr>
        </p15:guide>
        <p15:guide id="78" orient="horz" pos="3816" userDrawn="1">
          <p15:clr>
            <a:srgbClr val="F26B43"/>
          </p15:clr>
        </p15:guide>
        <p15:guide id="79" orient="horz" pos="23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1.xml"/><Relationship Id="rId1" Type="http://schemas.openxmlformats.org/officeDocument/2006/relationships/tags" Target="../tags/tag1.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1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B4175E3-3E9F-D103-0642-6A4A42B4C0A2}"/>
              </a:ext>
            </a:extLst>
          </p:cNvPr>
          <p:cNvSpPr>
            <a:spLocks noGrp="1"/>
          </p:cNvSpPr>
          <p:nvPr>
            <p:ph type="title"/>
          </p:nvPr>
        </p:nvSpPr>
        <p:spPr>
          <a:xfrm>
            <a:off x="855066" y="2782286"/>
            <a:ext cx="3557543" cy="1579989"/>
          </a:xfrm>
        </p:spPr>
        <p:txBody>
          <a:bodyPr/>
          <a:lstStyle/>
          <a:p>
            <a:pPr>
              <a:spcAft>
                <a:spcPts val="600"/>
              </a:spcAft>
              <a:buClr>
                <a:schemeClr val="accent2"/>
              </a:buClr>
              <a:buSzPct val="70000"/>
            </a:pPr>
            <a:r>
              <a:rPr lang="en-IN" sz="3800" dirty="0"/>
              <a:t>Tax and transfer pricing updates</a:t>
            </a:r>
          </a:p>
        </p:txBody>
      </p:sp>
      <p:sp>
        <p:nvSpPr>
          <p:cNvPr id="7" name="Text Placeholder 6">
            <a:extLst>
              <a:ext uri="{FF2B5EF4-FFF2-40B4-BE49-F238E27FC236}">
                <a16:creationId xmlns:a16="http://schemas.microsoft.com/office/drawing/2014/main" id="{D70DB6BE-E072-33EA-D52A-6C84CD069AB5}"/>
              </a:ext>
            </a:extLst>
          </p:cNvPr>
          <p:cNvSpPr>
            <a:spLocks noGrp="1"/>
          </p:cNvSpPr>
          <p:nvPr>
            <p:ph type="body" sz="quarter" idx="10"/>
          </p:nvPr>
        </p:nvSpPr>
        <p:spPr>
          <a:xfrm>
            <a:off x="855066" y="4646922"/>
            <a:ext cx="3134929" cy="246221"/>
          </a:xfrm>
        </p:spPr>
        <p:txBody>
          <a:bodyPr/>
          <a:lstStyle/>
          <a:p>
            <a:r>
              <a:rPr lang="en-US" dirty="0"/>
              <a:t>November 2025</a:t>
            </a:r>
          </a:p>
        </p:txBody>
      </p:sp>
    </p:spTree>
    <p:extLst>
      <p:ext uri="{BB962C8B-B14F-4D97-AF65-F5344CB8AC3E}">
        <p14:creationId xmlns:p14="http://schemas.microsoft.com/office/powerpoint/2010/main" val="4150262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78318E44-E893-563C-0974-CE0E274F644F}"/>
              </a:ext>
            </a:extLst>
          </p:cNvPr>
          <p:cNvSpPr/>
          <p:nvPr/>
        </p:nvSpPr>
        <p:spPr>
          <a:xfrm rot="16200000">
            <a:off x="8098719" y="-321820"/>
            <a:ext cx="1811381" cy="5410921"/>
          </a:xfrm>
          <a:prstGeom prst="round2SameRect">
            <a:avLst>
              <a:gd name="adj1" fmla="val 5693"/>
              <a:gd name="adj2" fmla="val 0"/>
            </a:avLst>
          </a:prstGeom>
          <a:solidFill>
            <a:schemeClr val="bg1"/>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APA program</a:t>
            </a:r>
            <a:br>
              <a:rPr lang="en-IN" dirty="0"/>
            </a:br>
            <a:r>
              <a:rPr lang="en-IN" sz="2000" b="0" dirty="0">
                <a:solidFill>
                  <a:schemeClr val="bg1">
                    <a:lumMod val="50000"/>
                    <a:lumOff val="50000"/>
                  </a:schemeClr>
                </a:solidFill>
              </a:rPr>
              <a:t>Key statistics</a:t>
            </a:r>
            <a:endParaRPr lang="en-US" altLang="en-US" sz="2000" b="0" dirty="0">
              <a:solidFill>
                <a:schemeClr val="bg1">
                  <a:lumMod val="50000"/>
                  <a:lumOff val="50000"/>
                </a:schemeClr>
              </a:solidFill>
            </a:endParaRPr>
          </a:p>
        </p:txBody>
      </p:sp>
      <p:pic>
        <p:nvPicPr>
          <p:cNvPr id="3" name="Picture 2">
            <a:extLst>
              <a:ext uri="{FF2B5EF4-FFF2-40B4-BE49-F238E27FC236}">
                <a16:creationId xmlns:a16="http://schemas.microsoft.com/office/drawing/2014/main" id="{5DFAD55D-A2A2-4543-F8C4-60FA17619A6F}"/>
              </a:ext>
            </a:extLst>
          </p:cNvPr>
          <p:cNvPicPr>
            <a:picLocks noChangeAspect="1"/>
          </p:cNvPicPr>
          <p:nvPr/>
        </p:nvPicPr>
        <p:blipFill>
          <a:blip r:embed="rId3"/>
          <a:stretch>
            <a:fillRect/>
          </a:stretch>
        </p:blipFill>
        <p:spPr>
          <a:xfrm>
            <a:off x="479425" y="1412875"/>
            <a:ext cx="5653018" cy="1941531"/>
          </a:xfrm>
          <a:prstGeom prst="rect">
            <a:avLst/>
          </a:prstGeom>
          <a:ln>
            <a:solidFill>
              <a:schemeClr val="bg1">
                <a:lumMod val="10000"/>
                <a:lumOff val="90000"/>
              </a:schemeClr>
            </a:solidFill>
          </a:ln>
        </p:spPr>
      </p:pic>
      <p:graphicFrame>
        <p:nvGraphicFramePr>
          <p:cNvPr id="4" name="Chart 3">
            <a:extLst>
              <a:ext uri="{FF2B5EF4-FFF2-40B4-BE49-F238E27FC236}">
                <a16:creationId xmlns:a16="http://schemas.microsoft.com/office/drawing/2014/main" id="{604E2EBD-EF6B-B24F-F1C9-C3A60E8753BF}"/>
              </a:ext>
            </a:extLst>
          </p:cNvPr>
          <p:cNvGraphicFramePr>
            <a:graphicFrameLocks/>
          </p:cNvGraphicFramePr>
          <p:nvPr>
            <p:custDataLst>
              <p:tags r:id="rId1"/>
            </p:custDataLst>
            <p:extLst>
              <p:ext uri="{D42A27DB-BD31-4B8C-83A1-F6EECF244321}">
                <p14:modId xmlns:p14="http://schemas.microsoft.com/office/powerpoint/2010/main" val="143585165"/>
              </p:ext>
            </p:extLst>
          </p:nvPr>
        </p:nvGraphicFramePr>
        <p:xfrm>
          <a:off x="469017" y="3687418"/>
          <a:ext cx="7036683" cy="22792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CAE86C19-42DE-83E6-0B13-FE91D8078719}"/>
              </a:ext>
            </a:extLst>
          </p:cNvPr>
          <p:cNvGraphicFramePr/>
          <p:nvPr>
            <p:extLst>
              <p:ext uri="{D42A27DB-BD31-4B8C-83A1-F6EECF244321}">
                <p14:modId xmlns:p14="http://schemas.microsoft.com/office/powerpoint/2010/main" val="2976223840"/>
              </p:ext>
            </p:extLst>
          </p:nvPr>
        </p:nvGraphicFramePr>
        <p:xfrm>
          <a:off x="7633416" y="3687418"/>
          <a:ext cx="4076454" cy="2279298"/>
        </p:xfrm>
        <a:graphic>
          <a:graphicData uri="http://schemas.openxmlformats.org/drawingml/2006/chart">
            <c:chart xmlns:c="http://schemas.openxmlformats.org/drawingml/2006/chart" xmlns:r="http://schemas.openxmlformats.org/officeDocument/2006/relationships" r:id="rId5"/>
          </a:graphicData>
        </a:graphic>
      </p:graphicFrame>
      <p:sp>
        <p:nvSpPr>
          <p:cNvPr id="93" name="TextBox 92">
            <a:extLst>
              <a:ext uri="{FF2B5EF4-FFF2-40B4-BE49-F238E27FC236}">
                <a16:creationId xmlns:a16="http://schemas.microsoft.com/office/drawing/2014/main" id="{BC10999E-A72A-5DD4-5550-CA94D2AAD499}"/>
              </a:ext>
            </a:extLst>
          </p:cNvPr>
          <p:cNvSpPr txBox="1"/>
          <p:nvPr/>
        </p:nvSpPr>
        <p:spPr>
          <a:xfrm>
            <a:off x="6429405" y="1764240"/>
            <a:ext cx="5159621" cy="1238801"/>
          </a:xfrm>
          <a:prstGeom prst="rect">
            <a:avLst/>
          </a:prstGeom>
          <a:noFill/>
        </p:spPr>
        <p:txBody>
          <a:bodyPr wrap="square" lIns="0" tIns="0" rIns="0" bIns="0">
            <a:spAutoFit/>
          </a:bodyPr>
          <a:lstStyle/>
          <a:p>
            <a:pPr marL="171450" lvl="1" indent="-171450" defTabSz="913943" fontAlgn="base">
              <a:spcBef>
                <a:spcPts val="300"/>
              </a:spcBef>
              <a:spcAft>
                <a:spcPct val="0"/>
              </a:spcAft>
              <a:buClr>
                <a:schemeClr val="tx2"/>
              </a:buClr>
              <a:buSzPct val="100000"/>
              <a:buFont typeface="Wingdings" panose="05000000000000000000" pitchFamily="2" charset="2"/>
              <a:buChar char="§"/>
              <a:defRPr/>
            </a:pPr>
            <a:r>
              <a:rPr lang="en-US" sz="1300" kern="0" dirty="0">
                <a:latin typeface="EYInterstate Light"/>
              </a:rPr>
              <a:t>As per the press release dated 16 April 2024 by the Ministry of Finance, in FY 2023-24, CBDT has signed a record number of 125 APAs consisting of 86 Unilateral APAs and 39 Bilateral APAs.</a:t>
            </a:r>
            <a:endParaRPr lang="en-IN" sz="1300" kern="0" dirty="0">
              <a:latin typeface="EYInterstate Light"/>
            </a:endParaRPr>
          </a:p>
          <a:p>
            <a:pPr marL="171450" lvl="1" indent="-171450" defTabSz="913943" fontAlgn="base">
              <a:spcBef>
                <a:spcPts val="300"/>
              </a:spcBef>
              <a:spcAft>
                <a:spcPct val="0"/>
              </a:spcAft>
              <a:buClr>
                <a:schemeClr val="tx2"/>
              </a:buClr>
              <a:buSzPct val="100000"/>
              <a:buFont typeface="Wingdings" panose="05000000000000000000" pitchFamily="2" charset="2"/>
              <a:buChar char="§"/>
              <a:defRPr/>
            </a:pPr>
            <a:r>
              <a:rPr lang="en-IN" sz="1300" kern="0" dirty="0">
                <a:latin typeface="EYInterstate Light"/>
              </a:rPr>
              <a:t>This marks the highest ever APA signings (Unilateral and Bilateral APAs individually also) in any FY since the launch of the APA programme.</a:t>
            </a:r>
          </a:p>
        </p:txBody>
      </p:sp>
      <p:sp>
        <p:nvSpPr>
          <p:cNvPr id="17" name="TextBox 16">
            <a:extLst>
              <a:ext uri="{FF2B5EF4-FFF2-40B4-BE49-F238E27FC236}">
                <a16:creationId xmlns:a16="http://schemas.microsoft.com/office/drawing/2014/main" id="{A227BF73-DE07-6F62-3A69-62BF0CB179EB}"/>
              </a:ext>
            </a:extLst>
          </p:cNvPr>
          <p:cNvSpPr txBox="1"/>
          <p:nvPr/>
        </p:nvSpPr>
        <p:spPr>
          <a:xfrm>
            <a:off x="5019261" y="3823252"/>
            <a:ext cx="2264988" cy="156966"/>
          </a:xfrm>
          <a:prstGeom prst="rect">
            <a:avLst/>
          </a:prstGeom>
          <a:noFill/>
        </p:spPr>
        <p:txBody>
          <a:bodyPr wrap="square" lIns="0" tIns="0" rIns="0" bIns="0">
            <a:spAutoFit/>
          </a:bodyPr>
          <a:lstStyle/>
          <a:p>
            <a:pPr algn="r" defTabSz="552435">
              <a:lnSpc>
                <a:spcPct val="85000"/>
              </a:lnSpc>
              <a:spcBef>
                <a:spcPts val="300"/>
              </a:spcBef>
              <a:spcAft>
                <a:spcPts val="300"/>
              </a:spcAft>
              <a:buClr>
                <a:schemeClr val="bg1">
                  <a:lumMod val="60000"/>
                  <a:lumOff val="40000"/>
                </a:schemeClr>
              </a:buClr>
              <a:buSzPct val="100000"/>
              <a:defRPr/>
            </a:pPr>
            <a:r>
              <a:rPr lang="en-IN" sz="1200" dirty="0">
                <a:solidFill>
                  <a:schemeClr val="bg1"/>
                </a:solidFill>
              </a:rPr>
              <a:t>No. of APA applications filed</a:t>
            </a:r>
          </a:p>
        </p:txBody>
      </p:sp>
    </p:spTree>
    <p:extLst>
      <p:ext uri="{BB962C8B-B14F-4D97-AF65-F5344CB8AC3E}">
        <p14:creationId xmlns:p14="http://schemas.microsoft.com/office/powerpoint/2010/main" val="2013450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MAP program</a:t>
            </a:r>
            <a:br>
              <a:rPr lang="en-IN" dirty="0"/>
            </a:br>
            <a:r>
              <a:rPr lang="en-IN" sz="2000" b="0" dirty="0">
                <a:solidFill>
                  <a:schemeClr val="bg1">
                    <a:lumMod val="50000"/>
                    <a:lumOff val="50000"/>
                  </a:schemeClr>
                </a:solidFill>
              </a:rPr>
              <a:t>Snapshot</a:t>
            </a:r>
            <a:endParaRPr lang="en-US" altLang="en-US" sz="2000" b="0" dirty="0">
              <a:solidFill>
                <a:schemeClr val="bg1">
                  <a:lumMod val="50000"/>
                  <a:lumOff val="50000"/>
                </a:schemeClr>
              </a:solidFill>
            </a:endParaRPr>
          </a:p>
        </p:txBody>
      </p:sp>
      <p:grpSp>
        <p:nvGrpSpPr>
          <p:cNvPr id="22" name="Group 21">
            <a:extLst>
              <a:ext uri="{FF2B5EF4-FFF2-40B4-BE49-F238E27FC236}">
                <a16:creationId xmlns:a16="http://schemas.microsoft.com/office/drawing/2014/main" id="{472AB6E9-25D8-E668-7088-3340D362CBA4}"/>
              </a:ext>
            </a:extLst>
          </p:cNvPr>
          <p:cNvGrpSpPr/>
          <p:nvPr/>
        </p:nvGrpSpPr>
        <p:grpSpPr>
          <a:xfrm>
            <a:off x="479425" y="1383492"/>
            <a:ext cx="2466975" cy="4476287"/>
            <a:chOff x="479425" y="1383492"/>
            <a:chExt cx="2466975" cy="4476287"/>
          </a:xfrm>
        </p:grpSpPr>
        <p:sp>
          <p:nvSpPr>
            <p:cNvPr id="21" name="Rectangle: Top Corners Rounded 20">
              <a:extLst>
                <a:ext uri="{FF2B5EF4-FFF2-40B4-BE49-F238E27FC236}">
                  <a16:creationId xmlns:a16="http://schemas.microsoft.com/office/drawing/2014/main" id="{55C6FBC7-7378-13A1-6254-1A23C304F1E0}"/>
                </a:ext>
              </a:extLst>
            </p:cNvPr>
            <p:cNvSpPr/>
            <p:nvPr/>
          </p:nvSpPr>
          <p:spPr>
            <a:xfrm rot="10800000">
              <a:off x="1430973" y="1412875"/>
              <a:ext cx="563880" cy="488315"/>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sp>
          <p:nvSpPr>
            <p:cNvPr id="9" name="Rectangle: Rounded Corners 8">
              <a:extLst>
                <a:ext uri="{FF2B5EF4-FFF2-40B4-BE49-F238E27FC236}">
                  <a16:creationId xmlns:a16="http://schemas.microsoft.com/office/drawing/2014/main" id="{D3C40B07-D596-043A-7137-5F9D3CCE204D}"/>
                </a:ext>
              </a:extLst>
            </p:cNvPr>
            <p:cNvSpPr/>
            <p:nvPr/>
          </p:nvSpPr>
          <p:spPr>
            <a:xfrm>
              <a:off x="479425" y="2690178"/>
              <a:ext cx="2466975" cy="3169601"/>
            </a:xfrm>
            <a:prstGeom prst="roundRect">
              <a:avLst>
                <a:gd name="adj" fmla="val 4449"/>
              </a:avLst>
            </a:prstGeom>
            <a:solidFill>
              <a:schemeClr val="tx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19" name="Rectangle: Rounded Corners 18">
              <a:extLst>
                <a:ext uri="{FF2B5EF4-FFF2-40B4-BE49-F238E27FC236}">
                  <a16:creationId xmlns:a16="http://schemas.microsoft.com/office/drawing/2014/main" id="{5DA71D8F-6F85-EDEF-02BA-F0A655D446AD}"/>
                </a:ext>
              </a:extLst>
            </p:cNvPr>
            <p:cNvSpPr/>
            <p:nvPr/>
          </p:nvSpPr>
          <p:spPr>
            <a:xfrm>
              <a:off x="580390" y="3072403"/>
              <a:ext cx="2265045" cy="2405150"/>
            </a:xfrm>
            <a:prstGeom prst="roundRect">
              <a:avLst>
                <a:gd name="adj" fmla="val 4449"/>
              </a:avLst>
            </a:prstGeom>
            <a:solidFill>
              <a:schemeClr val="bg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5" name="Group 4">
              <a:extLst>
                <a:ext uri="{FF2B5EF4-FFF2-40B4-BE49-F238E27FC236}">
                  <a16:creationId xmlns:a16="http://schemas.microsoft.com/office/drawing/2014/main" id="{7C054891-A5FD-18F1-1996-BE33307CE3A5}"/>
                </a:ext>
              </a:extLst>
            </p:cNvPr>
            <p:cNvGrpSpPr/>
            <p:nvPr/>
          </p:nvGrpSpPr>
          <p:grpSpPr>
            <a:xfrm>
              <a:off x="1117644" y="1981198"/>
              <a:ext cx="1190536" cy="578795"/>
              <a:chOff x="609918" y="1385472"/>
              <a:chExt cx="544514" cy="264723"/>
            </a:xfrm>
          </p:grpSpPr>
          <p:sp>
            <p:nvSpPr>
              <p:cNvPr id="3" name="Freeform: Shape 2">
                <a:extLst>
                  <a:ext uri="{FF2B5EF4-FFF2-40B4-BE49-F238E27FC236}">
                    <a16:creationId xmlns:a16="http://schemas.microsoft.com/office/drawing/2014/main" id="{16F30585-8024-B6D0-E9DE-73AC232FDC1C}"/>
                  </a:ext>
                </a:extLst>
              </p:cNvPr>
              <p:cNvSpPr/>
              <p:nvPr/>
            </p:nvSpPr>
            <p:spPr>
              <a:xfrm flipH="1">
                <a:off x="763523" y="1473881"/>
                <a:ext cx="237303" cy="176314"/>
              </a:xfrm>
              <a:custGeom>
                <a:avLst/>
                <a:gdLst>
                  <a:gd name="connsiteX0" fmla="*/ 185175 w 305189"/>
                  <a:gd name="connsiteY0" fmla="*/ 207886 h 226752"/>
                  <a:gd name="connsiteX1" fmla="*/ 305190 w 305189"/>
                  <a:gd name="connsiteY1" fmla="*/ 0 h 226752"/>
                  <a:gd name="connsiteX2" fmla="*/ 0 w 305189"/>
                  <a:gd name="connsiteY2" fmla="*/ 0 h 226752"/>
                  <a:gd name="connsiteX3" fmla="*/ 120015 w 305189"/>
                  <a:gd name="connsiteY3" fmla="*/ 207886 h 226752"/>
                  <a:gd name="connsiteX4" fmla="*/ 185175 w 305189"/>
                  <a:gd name="connsiteY4" fmla="*/ 207886 h 22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89" h="226752">
                    <a:moveTo>
                      <a:pt x="185175" y="207886"/>
                    </a:moveTo>
                    <a:lnTo>
                      <a:pt x="305190" y="0"/>
                    </a:lnTo>
                    <a:lnTo>
                      <a:pt x="0" y="0"/>
                    </a:lnTo>
                    <a:lnTo>
                      <a:pt x="120015" y="207886"/>
                    </a:lnTo>
                    <a:cubicBezTo>
                      <a:pt x="134514" y="233041"/>
                      <a:pt x="170676" y="233041"/>
                      <a:pt x="185175" y="207886"/>
                    </a:cubicBezTo>
                    <a:close/>
                  </a:path>
                </a:pathLst>
              </a:custGeom>
              <a:solidFill>
                <a:schemeClr val="bg1"/>
              </a:solidFill>
              <a:ln w="17377" cap="flat">
                <a:noFill/>
                <a:prstDash val="solid"/>
                <a:miter/>
              </a:ln>
            </p:spPr>
            <p:txBody>
              <a:bodyPr rtlCol="0" anchor="ctr"/>
              <a:lstStyle/>
              <a:p>
                <a:endParaRPr lang="en-IN" dirty="0"/>
              </a:p>
            </p:txBody>
          </p:sp>
          <p:sp>
            <p:nvSpPr>
              <p:cNvPr id="4" name="Rectangle: Single Corner Rounded 3">
                <a:extLst>
                  <a:ext uri="{FF2B5EF4-FFF2-40B4-BE49-F238E27FC236}">
                    <a16:creationId xmlns:a16="http://schemas.microsoft.com/office/drawing/2014/main" id="{A34D73DF-75C7-302B-F5C5-D0C26FCBB3A0}"/>
                  </a:ext>
                </a:extLst>
              </p:cNvPr>
              <p:cNvSpPr/>
              <p:nvPr/>
            </p:nvSpPr>
            <p:spPr>
              <a:xfrm rot="10800000">
                <a:off x="609918" y="1385472"/>
                <a:ext cx="544514" cy="176694"/>
              </a:xfrm>
              <a:prstGeom prst="round1Rect">
                <a:avLst>
                  <a:gd name="adj" fmla="val 11165"/>
                </a:avLst>
              </a:prstGeom>
              <a:solidFill>
                <a:schemeClr val="bg1">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sp>
          <p:nvSpPr>
            <p:cNvPr id="6" name="Rectangle 5">
              <a:extLst>
                <a:ext uri="{FF2B5EF4-FFF2-40B4-BE49-F238E27FC236}">
                  <a16:creationId xmlns:a16="http://schemas.microsoft.com/office/drawing/2014/main" id="{D98CFF55-9983-78B3-14A6-6D7F259BB725}"/>
                </a:ext>
              </a:extLst>
            </p:cNvPr>
            <p:cNvSpPr/>
            <p:nvPr/>
          </p:nvSpPr>
          <p:spPr>
            <a:xfrm>
              <a:off x="1432016" y="1383492"/>
              <a:ext cx="561792" cy="923330"/>
            </a:xfrm>
            <a:prstGeom prst="rect">
              <a:avLst/>
            </a:prstGeom>
          </p:spPr>
          <p:txBody>
            <a:bodyPr wrap="square" lIns="0" tIns="0" rIns="0" bIns="0" anchor="ctr">
              <a:spAutoFit/>
            </a:bodyPr>
            <a:lstStyle/>
            <a:p>
              <a:pPr algn="ctr"/>
              <a:r>
                <a:rPr lang="en-IN" sz="6000" dirty="0">
                  <a:solidFill>
                    <a:schemeClr val="bg1"/>
                  </a:solidFill>
                  <a:latin typeface="Georgia" panose="02040502050405020303" pitchFamily="18" charset="0"/>
                  <a:cs typeface="Arial" panose="020B0604020202020204" pitchFamily="34" charset="0"/>
                </a:rPr>
                <a:t>1</a:t>
              </a:r>
            </a:p>
          </p:txBody>
        </p:sp>
        <p:sp>
          <p:nvSpPr>
            <p:cNvPr id="15" name="Google Shape;804;p12">
              <a:extLst>
                <a:ext uri="{FF2B5EF4-FFF2-40B4-BE49-F238E27FC236}">
                  <a16:creationId xmlns:a16="http://schemas.microsoft.com/office/drawing/2014/main" id="{A1B7DF49-D476-6875-28DD-79B7961328B2}"/>
                </a:ext>
              </a:extLst>
            </p:cNvPr>
            <p:cNvSpPr txBox="1"/>
            <p:nvPr/>
          </p:nvSpPr>
          <p:spPr>
            <a:xfrm>
              <a:off x="748651" y="3424745"/>
              <a:ext cx="1928523" cy="1700466"/>
            </a:xfrm>
            <a:prstGeom prst="rect">
              <a:avLst/>
            </a:prstGeom>
            <a:noFill/>
            <a:ln>
              <a:noFill/>
            </a:ln>
          </p:spPr>
          <p:txBody>
            <a:bodyPr spcFirstLastPara="1" wrap="square" lIns="0" tIns="0" rIns="0" bIns="0" anchor="ctr" anchorCtr="0">
              <a:spAutoFit/>
            </a:bodyPr>
            <a:lstStyle/>
            <a:p>
              <a:pPr marR="0" lvl="0" indent="0" algn="ctr" fontAlgn="base">
                <a:spcBef>
                  <a:spcPct val="20000"/>
                </a:spcBef>
                <a:spcAft>
                  <a:spcPts val="300"/>
                </a:spcAft>
                <a:buClr>
                  <a:srgbClr val="000000"/>
                </a:buClr>
                <a:buSzPct val="70000"/>
                <a:tabLst/>
                <a:defRPr/>
              </a:pPr>
              <a:r>
                <a:rPr lang="en-IN" sz="1500" kern="0" dirty="0">
                  <a:cs typeface="Arial"/>
                </a:rPr>
                <a:t>Described and authorized by </a:t>
              </a:r>
              <a:r>
                <a:rPr lang="en-IN" sz="1500" b="1" kern="0" dirty="0">
                  <a:solidFill>
                    <a:schemeClr val="tx2"/>
                  </a:solidFill>
                  <a:cs typeface="Arial"/>
                </a:rPr>
                <a:t>Article 25 of the OECD Model Tax Convention </a:t>
              </a:r>
              <a:r>
                <a:rPr lang="en-IN" sz="1500" kern="0" dirty="0">
                  <a:cs typeface="Arial"/>
                </a:rPr>
                <a:t>to eliminate double taxation </a:t>
              </a:r>
            </a:p>
          </p:txBody>
        </p:sp>
        <p:grpSp>
          <p:nvGrpSpPr>
            <p:cNvPr id="20" name="Group 19">
              <a:extLst>
                <a:ext uri="{FF2B5EF4-FFF2-40B4-BE49-F238E27FC236}">
                  <a16:creationId xmlns:a16="http://schemas.microsoft.com/office/drawing/2014/main" id="{022AB0FA-CE46-77F5-A9FD-F821AD6935D5}"/>
                </a:ext>
              </a:extLst>
            </p:cNvPr>
            <p:cNvGrpSpPr/>
            <p:nvPr/>
          </p:nvGrpSpPr>
          <p:grpSpPr>
            <a:xfrm>
              <a:off x="777317" y="2804017"/>
              <a:ext cx="1871191" cy="2941923"/>
              <a:chOff x="777317" y="2810449"/>
              <a:chExt cx="1871191" cy="2941923"/>
            </a:xfrm>
          </p:grpSpPr>
          <p:grpSp>
            <p:nvGrpSpPr>
              <p:cNvPr id="12" name="Group 11">
                <a:extLst>
                  <a:ext uri="{FF2B5EF4-FFF2-40B4-BE49-F238E27FC236}">
                    <a16:creationId xmlns:a16="http://schemas.microsoft.com/office/drawing/2014/main" id="{A79455FB-E550-863A-F7C7-091B0B1DE281}"/>
                  </a:ext>
                </a:extLst>
              </p:cNvPr>
              <p:cNvGrpSpPr/>
              <p:nvPr/>
            </p:nvGrpSpPr>
            <p:grpSpPr>
              <a:xfrm>
                <a:off x="777317" y="2810449"/>
                <a:ext cx="1871191" cy="75715"/>
                <a:chOff x="1961885" y="1494125"/>
                <a:chExt cx="2361652" cy="75715"/>
              </a:xfrm>
            </p:grpSpPr>
            <p:cxnSp>
              <p:nvCxnSpPr>
                <p:cNvPr id="13" name="Straight Connector 12">
                  <a:extLst>
                    <a:ext uri="{FF2B5EF4-FFF2-40B4-BE49-F238E27FC236}">
                      <a16:creationId xmlns:a16="http://schemas.microsoft.com/office/drawing/2014/main" id="{E7CB75C7-0562-427A-10A5-3A017D78EA18}"/>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14" name="Parallelogram 13">
                  <a:extLst>
                    <a:ext uri="{FF2B5EF4-FFF2-40B4-BE49-F238E27FC236}">
                      <a16:creationId xmlns:a16="http://schemas.microsoft.com/office/drawing/2014/main" id="{8D357CBA-9889-5D38-64D8-C9A05A0266FB}"/>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nvGrpSpPr>
              <p:cNvPr id="16" name="Group 15">
                <a:extLst>
                  <a:ext uri="{FF2B5EF4-FFF2-40B4-BE49-F238E27FC236}">
                    <a16:creationId xmlns:a16="http://schemas.microsoft.com/office/drawing/2014/main" id="{F9212666-7403-633B-2ECF-B6DCF4CDCF4F}"/>
                  </a:ext>
                </a:extLst>
              </p:cNvPr>
              <p:cNvGrpSpPr/>
              <p:nvPr/>
            </p:nvGrpSpPr>
            <p:grpSpPr>
              <a:xfrm>
                <a:off x="777317" y="5676657"/>
                <a:ext cx="1871191" cy="75715"/>
                <a:chOff x="1961885" y="1494125"/>
                <a:chExt cx="2361652" cy="75715"/>
              </a:xfrm>
            </p:grpSpPr>
            <p:cxnSp>
              <p:nvCxnSpPr>
                <p:cNvPr id="17" name="Straight Connector 16">
                  <a:extLst>
                    <a:ext uri="{FF2B5EF4-FFF2-40B4-BE49-F238E27FC236}">
                      <a16:creationId xmlns:a16="http://schemas.microsoft.com/office/drawing/2014/main" id="{19BB36E0-ADFE-BFC5-AC6F-87F051A328A8}"/>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18" name="Parallelogram 17">
                  <a:extLst>
                    <a:ext uri="{FF2B5EF4-FFF2-40B4-BE49-F238E27FC236}">
                      <a16:creationId xmlns:a16="http://schemas.microsoft.com/office/drawing/2014/main" id="{87273A05-A649-9B0C-455C-3B306423E49A}"/>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grpSp>
      <p:grpSp>
        <p:nvGrpSpPr>
          <p:cNvPr id="23" name="Group 22">
            <a:extLst>
              <a:ext uri="{FF2B5EF4-FFF2-40B4-BE49-F238E27FC236}">
                <a16:creationId xmlns:a16="http://schemas.microsoft.com/office/drawing/2014/main" id="{C0A13C54-4644-43A1-40A0-28DDA0F58D95}"/>
              </a:ext>
            </a:extLst>
          </p:cNvPr>
          <p:cNvGrpSpPr/>
          <p:nvPr/>
        </p:nvGrpSpPr>
        <p:grpSpPr>
          <a:xfrm>
            <a:off x="3401483" y="1383492"/>
            <a:ext cx="2466975" cy="4476287"/>
            <a:chOff x="479425" y="1383492"/>
            <a:chExt cx="2466975" cy="4476287"/>
          </a:xfrm>
        </p:grpSpPr>
        <p:sp>
          <p:nvSpPr>
            <p:cNvPr id="24" name="Rectangle: Top Corners Rounded 23">
              <a:extLst>
                <a:ext uri="{FF2B5EF4-FFF2-40B4-BE49-F238E27FC236}">
                  <a16:creationId xmlns:a16="http://schemas.microsoft.com/office/drawing/2014/main" id="{C72F50D4-9F06-5B2B-0FE3-4691E88E1B48}"/>
                </a:ext>
              </a:extLst>
            </p:cNvPr>
            <p:cNvSpPr/>
            <p:nvPr/>
          </p:nvSpPr>
          <p:spPr>
            <a:xfrm rot="10800000">
              <a:off x="1430973" y="1412875"/>
              <a:ext cx="563880" cy="488315"/>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sp>
          <p:nvSpPr>
            <p:cNvPr id="25" name="Rectangle: Rounded Corners 24">
              <a:extLst>
                <a:ext uri="{FF2B5EF4-FFF2-40B4-BE49-F238E27FC236}">
                  <a16:creationId xmlns:a16="http://schemas.microsoft.com/office/drawing/2014/main" id="{5A4A8CA3-E09D-5959-5278-291F9CDBA30E}"/>
                </a:ext>
              </a:extLst>
            </p:cNvPr>
            <p:cNvSpPr/>
            <p:nvPr/>
          </p:nvSpPr>
          <p:spPr>
            <a:xfrm>
              <a:off x="479425" y="2690178"/>
              <a:ext cx="2466975" cy="3169601"/>
            </a:xfrm>
            <a:prstGeom prst="roundRect">
              <a:avLst>
                <a:gd name="adj" fmla="val 4449"/>
              </a:avLst>
            </a:prstGeom>
            <a:solidFill>
              <a:schemeClr val="tx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6" name="Rectangle: Rounded Corners 25">
              <a:extLst>
                <a:ext uri="{FF2B5EF4-FFF2-40B4-BE49-F238E27FC236}">
                  <a16:creationId xmlns:a16="http://schemas.microsoft.com/office/drawing/2014/main" id="{646ADA05-7164-ED67-4601-1CA040509D22}"/>
                </a:ext>
              </a:extLst>
            </p:cNvPr>
            <p:cNvSpPr/>
            <p:nvPr/>
          </p:nvSpPr>
          <p:spPr>
            <a:xfrm>
              <a:off x="580390" y="3072403"/>
              <a:ext cx="2265045" cy="2405150"/>
            </a:xfrm>
            <a:prstGeom prst="roundRect">
              <a:avLst>
                <a:gd name="adj" fmla="val 4449"/>
              </a:avLst>
            </a:prstGeom>
            <a:solidFill>
              <a:schemeClr val="bg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27" name="Group 26">
              <a:extLst>
                <a:ext uri="{FF2B5EF4-FFF2-40B4-BE49-F238E27FC236}">
                  <a16:creationId xmlns:a16="http://schemas.microsoft.com/office/drawing/2014/main" id="{56C67754-DF99-306F-74C9-0C635FC24C78}"/>
                </a:ext>
              </a:extLst>
            </p:cNvPr>
            <p:cNvGrpSpPr/>
            <p:nvPr/>
          </p:nvGrpSpPr>
          <p:grpSpPr>
            <a:xfrm>
              <a:off x="1117644" y="1981198"/>
              <a:ext cx="1190536" cy="578795"/>
              <a:chOff x="609918" y="1385472"/>
              <a:chExt cx="544514" cy="264723"/>
            </a:xfrm>
          </p:grpSpPr>
          <p:sp>
            <p:nvSpPr>
              <p:cNvPr id="37" name="Freeform: Shape 36">
                <a:extLst>
                  <a:ext uri="{FF2B5EF4-FFF2-40B4-BE49-F238E27FC236}">
                    <a16:creationId xmlns:a16="http://schemas.microsoft.com/office/drawing/2014/main" id="{98B19C83-2D89-E448-1216-112A525D9E74}"/>
                  </a:ext>
                </a:extLst>
              </p:cNvPr>
              <p:cNvSpPr/>
              <p:nvPr/>
            </p:nvSpPr>
            <p:spPr>
              <a:xfrm flipH="1">
                <a:off x="763523" y="1473881"/>
                <a:ext cx="237303" cy="176314"/>
              </a:xfrm>
              <a:custGeom>
                <a:avLst/>
                <a:gdLst>
                  <a:gd name="connsiteX0" fmla="*/ 185175 w 305189"/>
                  <a:gd name="connsiteY0" fmla="*/ 207886 h 226752"/>
                  <a:gd name="connsiteX1" fmla="*/ 305190 w 305189"/>
                  <a:gd name="connsiteY1" fmla="*/ 0 h 226752"/>
                  <a:gd name="connsiteX2" fmla="*/ 0 w 305189"/>
                  <a:gd name="connsiteY2" fmla="*/ 0 h 226752"/>
                  <a:gd name="connsiteX3" fmla="*/ 120015 w 305189"/>
                  <a:gd name="connsiteY3" fmla="*/ 207886 h 226752"/>
                  <a:gd name="connsiteX4" fmla="*/ 185175 w 305189"/>
                  <a:gd name="connsiteY4" fmla="*/ 207886 h 22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89" h="226752">
                    <a:moveTo>
                      <a:pt x="185175" y="207886"/>
                    </a:moveTo>
                    <a:lnTo>
                      <a:pt x="305190" y="0"/>
                    </a:lnTo>
                    <a:lnTo>
                      <a:pt x="0" y="0"/>
                    </a:lnTo>
                    <a:lnTo>
                      <a:pt x="120015" y="207886"/>
                    </a:lnTo>
                    <a:cubicBezTo>
                      <a:pt x="134514" y="233041"/>
                      <a:pt x="170676" y="233041"/>
                      <a:pt x="185175" y="207886"/>
                    </a:cubicBezTo>
                    <a:close/>
                  </a:path>
                </a:pathLst>
              </a:custGeom>
              <a:solidFill>
                <a:schemeClr val="bg1"/>
              </a:solidFill>
              <a:ln w="17377" cap="flat">
                <a:noFill/>
                <a:prstDash val="solid"/>
                <a:miter/>
              </a:ln>
            </p:spPr>
            <p:txBody>
              <a:bodyPr rtlCol="0" anchor="ctr"/>
              <a:lstStyle/>
              <a:p>
                <a:endParaRPr lang="en-IN" dirty="0"/>
              </a:p>
            </p:txBody>
          </p:sp>
          <p:sp>
            <p:nvSpPr>
              <p:cNvPr id="38" name="Rectangle: Single Corner Rounded 37">
                <a:extLst>
                  <a:ext uri="{FF2B5EF4-FFF2-40B4-BE49-F238E27FC236}">
                    <a16:creationId xmlns:a16="http://schemas.microsoft.com/office/drawing/2014/main" id="{E3ED3C7F-36F9-390A-8A58-A54A06044E23}"/>
                  </a:ext>
                </a:extLst>
              </p:cNvPr>
              <p:cNvSpPr/>
              <p:nvPr/>
            </p:nvSpPr>
            <p:spPr>
              <a:xfrm rot="10800000">
                <a:off x="609918" y="1385472"/>
                <a:ext cx="544514" cy="176694"/>
              </a:xfrm>
              <a:prstGeom prst="round1Rect">
                <a:avLst>
                  <a:gd name="adj" fmla="val 11165"/>
                </a:avLst>
              </a:prstGeom>
              <a:solidFill>
                <a:schemeClr val="bg1">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sp>
          <p:nvSpPr>
            <p:cNvPr id="28" name="Rectangle 27">
              <a:extLst>
                <a:ext uri="{FF2B5EF4-FFF2-40B4-BE49-F238E27FC236}">
                  <a16:creationId xmlns:a16="http://schemas.microsoft.com/office/drawing/2014/main" id="{9A7F4B9A-B070-8719-ABA0-683FE5479955}"/>
                </a:ext>
              </a:extLst>
            </p:cNvPr>
            <p:cNvSpPr/>
            <p:nvPr/>
          </p:nvSpPr>
          <p:spPr>
            <a:xfrm>
              <a:off x="1432016" y="1383492"/>
              <a:ext cx="561792" cy="923330"/>
            </a:xfrm>
            <a:prstGeom prst="rect">
              <a:avLst/>
            </a:prstGeom>
          </p:spPr>
          <p:txBody>
            <a:bodyPr wrap="square" lIns="0" tIns="0" rIns="0" bIns="0" anchor="ctr">
              <a:spAutoFit/>
            </a:bodyPr>
            <a:lstStyle/>
            <a:p>
              <a:pPr algn="ctr"/>
              <a:r>
                <a:rPr lang="en-IN" sz="6000" dirty="0">
                  <a:solidFill>
                    <a:schemeClr val="bg1"/>
                  </a:solidFill>
                  <a:latin typeface="Georgia" panose="02040502050405020303" pitchFamily="18" charset="0"/>
                  <a:cs typeface="Arial" panose="020B0604020202020204" pitchFamily="34" charset="0"/>
                </a:rPr>
                <a:t>2</a:t>
              </a:r>
            </a:p>
          </p:txBody>
        </p:sp>
        <p:sp>
          <p:nvSpPr>
            <p:cNvPr id="29" name="Google Shape;804;p12">
              <a:extLst>
                <a:ext uri="{FF2B5EF4-FFF2-40B4-BE49-F238E27FC236}">
                  <a16:creationId xmlns:a16="http://schemas.microsoft.com/office/drawing/2014/main" id="{10B6D708-8E2F-456D-14CE-1F83F2CC6C6E}"/>
                </a:ext>
              </a:extLst>
            </p:cNvPr>
            <p:cNvSpPr txBox="1"/>
            <p:nvPr/>
          </p:nvSpPr>
          <p:spPr>
            <a:xfrm>
              <a:off x="755521" y="3655578"/>
              <a:ext cx="1914783" cy="1238801"/>
            </a:xfrm>
            <a:prstGeom prst="rect">
              <a:avLst/>
            </a:prstGeom>
            <a:noFill/>
            <a:ln>
              <a:noFill/>
            </a:ln>
          </p:spPr>
          <p:txBody>
            <a:bodyPr spcFirstLastPara="1" wrap="square" lIns="0" tIns="0" rIns="0" bIns="0" anchor="ctr" anchorCtr="0">
              <a:spAutoFit/>
            </a:bodyPr>
            <a:lstStyle/>
            <a:p>
              <a:pPr marR="0" lvl="0" indent="0" algn="ctr" fontAlgn="base">
                <a:spcBef>
                  <a:spcPct val="20000"/>
                </a:spcBef>
                <a:spcAft>
                  <a:spcPts val="300"/>
                </a:spcAft>
                <a:buClr>
                  <a:srgbClr val="000000"/>
                </a:buClr>
                <a:buSzPct val="70000"/>
                <a:tabLst/>
                <a:defRPr/>
              </a:pPr>
              <a:r>
                <a:rPr lang="en-IN" sz="1500" kern="0" dirty="0">
                  <a:cs typeface="Arial"/>
                </a:rPr>
                <a:t>Relief through MAP possible </a:t>
              </a:r>
              <a:r>
                <a:rPr lang="en-IN" sz="1500" b="1" kern="0" dirty="0">
                  <a:solidFill>
                    <a:schemeClr val="tx2"/>
                  </a:solidFill>
                  <a:cs typeface="Arial"/>
                </a:rPr>
                <a:t>irrespective of remedies available under domestic tax laws (ADR)</a:t>
              </a:r>
            </a:p>
          </p:txBody>
        </p:sp>
        <p:grpSp>
          <p:nvGrpSpPr>
            <p:cNvPr id="30" name="Group 29">
              <a:extLst>
                <a:ext uri="{FF2B5EF4-FFF2-40B4-BE49-F238E27FC236}">
                  <a16:creationId xmlns:a16="http://schemas.microsoft.com/office/drawing/2014/main" id="{81EFA293-AB06-00E9-F4DE-11FDAC8752BB}"/>
                </a:ext>
              </a:extLst>
            </p:cNvPr>
            <p:cNvGrpSpPr/>
            <p:nvPr/>
          </p:nvGrpSpPr>
          <p:grpSpPr>
            <a:xfrm>
              <a:off x="777317" y="2804017"/>
              <a:ext cx="1871191" cy="2941923"/>
              <a:chOff x="777317" y="2810449"/>
              <a:chExt cx="1871191" cy="2941923"/>
            </a:xfrm>
          </p:grpSpPr>
          <p:grpSp>
            <p:nvGrpSpPr>
              <p:cNvPr id="31" name="Group 30">
                <a:extLst>
                  <a:ext uri="{FF2B5EF4-FFF2-40B4-BE49-F238E27FC236}">
                    <a16:creationId xmlns:a16="http://schemas.microsoft.com/office/drawing/2014/main" id="{5DAB1392-4C9F-AA1A-8298-CB0763FB9659}"/>
                  </a:ext>
                </a:extLst>
              </p:cNvPr>
              <p:cNvGrpSpPr/>
              <p:nvPr/>
            </p:nvGrpSpPr>
            <p:grpSpPr>
              <a:xfrm>
                <a:off x="777317" y="2810449"/>
                <a:ext cx="1871191" cy="75715"/>
                <a:chOff x="1961885" y="1494125"/>
                <a:chExt cx="2361652" cy="75715"/>
              </a:xfrm>
            </p:grpSpPr>
            <p:cxnSp>
              <p:nvCxnSpPr>
                <p:cNvPr id="35" name="Straight Connector 34">
                  <a:extLst>
                    <a:ext uri="{FF2B5EF4-FFF2-40B4-BE49-F238E27FC236}">
                      <a16:creationId xmlns:a16="http://schemas.microsoft.com/office/drawing/2014/main" id="{F4CF386A-12C5-8921-7F66-A316BE6CE535}"/>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36" name="Parallelogram 35">
                  <a:extLst>
                    <a:ext uri="{FF2B5EF4-FFF2-40B4-BE49-F238E27FC236}">
                      <a16:creationId xmlns:a16="http://schemas.microsoft.com/office/drawing/2014/main" id="{45B1AF37-DE84-5F82-C949-E58D3C5FA0FE}"/>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nvGrpSpPr>
              <p:cNvPr id="32" name="Group 31">
                <a:extLst>
                  <a:ext uri="{FF2B5EF4-FFF2-40B4-BE49-F238E27FC236}">
                    <a16:creationId xmlns:a16="http://schemas.microsoft.com/office/drawing/2014/main" id="{EC680A8B-3D60-D9D4-4265-09862AB1F07C}"/>
                  </a:ext>
                </a:extLst>
              </p:cNvPr>
              <p:cNvGrpSpPr/>
              <p:nvPr/>
            </p:nvGrpSpPr>
            <p:grpSpPr>
              <a:xfrm>
                <a:off x="777317" y="5676657"/>
                <a:ext cx="1871191" cy="75715"/>
                <a:chOff x="1961885" y="1494125"/>
                <a:chExt cx="2361652" cy="75715"/>
              </a:xfrm>
            </p:grpSpPr>
            <p:cxnSp>
              <p:nvCxnSpPr>
                <p:cNvPr id="33" name="Straight Connector 32">
                  <a:extLst>
                    <a:ext uri="{FF2B5EF4-FFF2-40B4-BE49-F238E27FC236}">
                      <a16:creationId xmlns:a16="http://schemas.microsoft.com/office/drawing/2014/main" id="{A09622E6-712D-4271-2584-5CB210BA4637}"/>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34" name="Parallelogram 33">
                  <a:extLst>
                    <a:ext uri="{FF2B5EF4-FFF2-40B4-BE49-F238E27FC236}">
                      <a16:creationId xmlns:a16="http://schemas.microsoft.com/office/drawing/2014/main" id="{92A0D679-0CBF-85B8-4FA3-0250A9D56BE9}"/>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grpSp>
      <p:grpSp>
        <p:nvGrpSpPr>
          <p:cNvPr id="39" name="Group 38">
            <a:extLst>
              <a:ext uri="{FF2B5EF4-FFF2-40B4-BE49-F238E27FC236}">
                <a16:creationId xmlns:a16="http://schemas.microsoft.com/office/drawing/2014/main" id="{87DB5BCC-A849-E916-0E58-FC37A13C1269}"/>
              </a:ext>
            </a:extLst>
          </p:cNvPr>
          <p:cNvGrpSpPr/>
          <p:nvPr/>
        </p:nvGrpSpPr>
        <p:grpSpPr>
          <a:xfrm>
            <a:off x="6323541" y="1383492"/>
            <a:ext cx="2466975" cy="4476287"/>
            <a:chOff x="479425" y="1383492"/>
            <a:chExt cx="2466975" cy="4476287"/>
          </a:xfrm>
        </p:grpSpPr>
        <p:sp>
          <p:nvSpPr>
            <p:cNvPr id="40" name="Rectangle: Top Corners Rounded 39">
              <a:extLst>
                <a:ext uri="{FF2B5EF4-FFF2-40B4-BE49-F238E27FC236}">
                  <a16:creationId xmlns:a16="http://schemas.microsoft.com/office/drawing/2014/main" id="{2593410D-0C0F-2104-653C-4D1EFA0392D5}"/>
                </a:ext>
              </a:extLst>
            </p:cNvPr>
            <p:cNvSpPr/>
            <p:nvPr/>
          </p:nvSpPr>
          <p:spPr>
            <a:xfrm rot="10800000">
              <a:off x="1430973" y="1412875"/>
              <a:ext cx="563880" cy="488315"/>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sp>
          <p:nvSpPr>
            <p:cNvPr id="41" name="Rectangle: Rounded Corners 40">
              <a:extLst>
                <a:ext uri="{FF2B5EF4-FFF2-40B4-BE49-F238E27FC236}">
                  <a16:creationId xmlns:a16="http://schemas.microsoft.com/office/drawing/2014/main" id="{ACAC0EDC-8E33-AB0A-F6C7-61F8D11018A7}"/>
                </a:ext>
              </a:extLst>
            </p:cNvPr>
            <p:cNvSpPr/>
            <p:nvPr/>
          </p:nvSpPr>
          <p:spPr>
            <a:xfrm>
              <a:off x="479425" y="2690178"/>
              <a:ext cx="2466975" cy="3169601"/>
            </a:xfrm>
            <a:prstGeom prst="roundRect">
              <a:avLst>
                <a:gd name="adj" fmla="val 4449"/>
              </a:avLst>
            </a:prstGeom>
            <a:solidFill>
              <a:schemeClr val="tx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42" name="Rectangle: Rounded Corners 41">
              <a:extLst>
                <a:ext uri="{FF2B5EF4-FFF2-40B4-BE49-F238E27FC236}">
                  <a16:creationId xmlns:a16="http://schemas.microsoft.com/office/drawing/2014/main" id="{8632F69E-9090-96FE-6549-B8A040819255}"/>
                </a:ext>
              </a:extLst>
            </p:cNvPr>
            <p:cNvSpPr/>
            <p:nvPr/>
          </p:nvSpPr>
          <p:spPr>
            <a:xfrm>
              <a:off x="580390" y="3072403"/>
              <a:ext cx="2265045" cy="2405150"/>
            </a:xfrm>
            <a:prstGeom prst="roundRect">
              <a:avLst>
                <a:gd name="adj" fmla="val 4449"/>
              </a:avLst>
            </a:prstGeom>
            <a:solidFill>
              <a:schemeClr val="bg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43" name="Group 42">
              <a:extLst>
                <a:ext uri="{FF2B5EF4-FFF2-40B4-BE49-F238E27FC236}">
                  <a16:creationId xmlns:a16="http://schemas.microsoft.com/office/drawing/2014/main" id="{FAAAEA18-12C0-192B-9615-B5ABAC429D99}"/>
                </a:ext>
              </a:extLst>
            </p:cNvPr>
            <p:cNvGrpSpPr/>
            <p:nvPr/>
          </p:nvGrpSpPr>
          <p:grpSpPr>
            <a:xfrm>
              <a:off x="1117644" y="1981198"/>
              <a:ext cx="1190536" cy="578795"/>
              <a:chOff x="609918" y="1385472"/>
              <a:chExt cx="544514" cy="264723"/>
            </a:xfrm>
          </p:grpSpPr>
          <p:sp>
            <p:nvSpPr>
              <p:cNvPr id="53" name="Freeform: Shape 52">
                <a:extLst>
                  <a:ext uri="{FF2B5EF4-FFF2-40B4-BE49-F238E27FC236}">
                    <a16:creationId xmlns:a16="http://schemas.microsoft.com/office/drawing/2014/main" id="{3CDBFE23-A8ED-716E-06D4-599BAF8D5D4E}"/>
                  </a:ext>
                </a:extLst>
              </p:cNvPr>
              <p:cNvSpPr/>
              <p:nvPr/>
            </p:nvSpPr>
            <p:spPr>
              <a:xfrm flipH="1">
                <a:off x="763523" y="1473881"/>
                <a:ext cx="237303" cy="176314"/>
              </a:xfrm>
              <a:custGeom>
                <a:avLst/>
                <a:gdLst>
                  <a:gd name="connsiteX0" fmla="*/ 185175 w 305189"/>
                  <a:gd name="connsiteY0" fmla="*/ 207886 h 226752"/>
                  <a:gd name="connsiteX1" fmla="*/ 305190 w 305189"/>
                  <a:gd name="connsiteY1" fmla="*/ 0 h 226752"/>
                  <a:gd name="connsiteX2" fmla="*/ 0 w 305189"/>
                  <a:gd name="connsiteY2" fmla="*/ 0 h 226752"/>
                  <a:gd name="connsiteX3" fmla="*/ 120015 w 305189"/>
                  <a:gd name="connsiteY3" fmla="*/ 207886 h 226752"/>
                  <a:gd name="connsiteX4" fmla="*/ 185175 w 305189"/>
                  <a:gd name="connsiteY4" fmla="*/ 207886 h 22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89" h="226752">
                    <a:moveTo>
                      <a:pt x="185175" y="207886"/>
                    </a:moveTo>
                    <a:lnTo>
                      <a:pt x="305190" y="0"/>
                    </a:lnTo>
                    <a:lnTo>
                      <a:pt x="0" y="0"/>
                    </a:lnTo>
                    <a:lnTo>
                      <a:pt x="120015" y="207886"/>
                    </a:lnTo>
                    <a:cubicBezTo>
                      <a:pt x="134514" y="233041"/>
                      <a:pt x="170676" y="233041"/>
                      <a:pt x="185175" y="207886"/>
                    </a:cubicBezTo>
                    <a:close/>
                  </a:path>
                </a:pathLst>
              </a:custGeom>
              <a:solidFill>
                <a:schemeClr val="bg1"/>
              </a:solidFill>
              <a:ln w="17377" cap="flat">
                <a:noFill/>
                <a:prstDash val="solid"/>
                <a:miter/>
              </a:ln>
            </p:spPr>
            <p:txBody>
              <a:bodyPr rtlCol="0" anchor="ctr"/>
              <a:lstStyle/>
              <a:p>
                <a:endParaRPr lang="en-IN" dirty="0"/>
              </a:p>
            </p:txBody>
          </p:sp>
          <p:sp>
            <p:nvSpPr>
              <p:cNvPr id="54" name="Rectangle: Single Corner Rounded 53">
                <a:extLst>
                  <a:ext uri="{FF2B5EF4-FFF2-40B4-BE49-F238E27FC236}">
                    <a16:creationId xmlns:a16="http://schemas.microsoft.com/office/drawing/2014/main" id="{070654B6-7F3E-1CC8-9A2F-E1AA886D8CCF}"/>
                  </a:ext>
                </a:extLst>
              </p:cNvPr>
              <p:cNvSpPr/>
              <p:nvPr/>
            </p:nvSpPr>
            <p:spPr>
              <a:xfrm rot="10800000">
                <a:off x="609918" y="1385472"/>
                <a:ext cx="544514" cy="176694"/>
              </a:xfrm>
              <a:prstGeom prst="round1Rect">
                <a:avLst>
                  <a:gd name="adj" fmla="val 11165"/>
                </a:avLst>
              </a:prstGeom>
              <a:solidFill>
                <a:schemeClr val="bg1">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sp>
          <p:nvSpPr>
            <p:cNvPr id="44" name="Rectangle 43">
              <a:extLst>
                <a:ext uri="{FF2B5EF4-FFF2-40B4-BE49-F238E27FC236}">
                  <a16:creationId xmlns:a16="http://schemas.microsoft.com/office/drawing/2014/main" id="{9138DEB8-7598-E977-352E-685041687FD7}"/>
                </a:ext>
              </a:extLst>
            </p:cNvPr>
            <p:cNvSpPr/>
            <p:nvPr/>
          </p:nvSpPr>
          <p:spPr>
            <a:xfrm>
              <a:off x="1432016" y="1383492"/>
              <a:ext cx="561792" cy="923330"/>
            </a:xfrm>
            <a:prstGeom prst="rect">
              <a:avLst/>
            </a:prstGeom>
          </p:spPr>
          <p:txBody>
            <a:bodyPr wrap="square" lIns="0" tIns="0" rIns="0" bIns="0" anchor="ctr">
              <a:spAutoFit/>
            </a:bodyPr>
            <a:lstStyle/>
            <a:p>
              <a:pPr algn="ctr"/>
              <a:r>
                <a:rPr lang="en-IN" sz="6000" dirty="0">
                  <a:solidFill>
                    <a:schemeClr val="bg1"/>
                  </a:solidFill>
                  <a:latin typeface="Georgia" panose="02040502050405020303" pitchFamily="18" charset="0"/>
                  <a:cs typeface="Arial" panose="020B0604020202020204" pitchFamily="34" charset="0"/>
                </a:rPr>
                <a:t>3</a:t>
              </a:r>
            </a:p>
          </p:txBody>
        </p:sp>
        <p:sp>
          <p:nvSpPr>
            <p:cNvPr id="45" name="Google Shape;804;p12">
              <a:extLst>
                <a:ext uri="{FF2B5EF4-FFF2-40B4-BE49-F238E27FC236}">
                  <a16:creationId xmlns:a16="http://schemas.microsoft.com/office/drawing/2014/main" id="{9AD2FADB-556C-31A3-558D-0FBA75251A91}"/>
                </a:ext>
              </a:extLst>
            </p:cNvPr>
            <p:cNvSpPr txBox="1"/>
            <p:nvPr/>
          </p:nvSpPr>
          <p:spPr>
            <a:xfrm>
              <a:off x="748651" y="3309329"/>
              <a:ext cx="1928523" cy="1931298"/>
            </a:xfrm>
            <a:prstGeom prst="rect">
              <a:avLst/>
            </a:prstGeom>
            <a:noFill/>
            <a:ln>
              <a:noFill/>
            </a:ln>
          </p:spPr>
          <p:txBody>
            <a:bodyPr spcFirstLastPara="1" wrap="square" lIns="0" tIns="0" rIns="0" bIns="0" anchor="ctr" anchorCtr="0">
              <a:spAutoFit/>
            </a:bodyPr>
            <a:lstStyle/>
            <a:p>
              <a:pPr algn="ctr">
                <a:spcBef>
                  <a:spcPct val="20000"/>
                </a:spcBef>
                <a:spcAft>
                  <a:spcPts val="300"/>
                </a:spcAft>
                <a:buClr>
                  <a:srgbClr val="000000"/>
                </a:buClr>
                <a:buSzPct val="70000"/>
                <a:buFontTx/>
                <a:buNone/>
                <a:defRPr/>
              </a:pPr>
              <a:r>
                <a:rPr lang="en-US" sz="1500" kern="0" dirty="0">
                  <a:cs typeface="Arial"/>
                </a:rPr>
                <a:t>Mechanism for resolution of international tax disputes that </a:t>
              </a:r>
              <a:r>
                <a:rPr lang="en-US" sz="1500" b="1" kern="0" dirty="0">
                  <a:solidFill>
                    <a:schemeClr val="tx2"/>
                  </a:solidFill>
                  <a:cs typeface="Arial"/>
                </a:rPr>
                <a:t>are not in accordance with the treaty. </a:t>
              </a:r>
              <a:r>
                <a:rPr lang="en-US" sz="1500" kern="0" dirty="0">
                  <a:cs typeface="Arial"/>
                </a:rPr>
                <a:t>Not eligible for pure domestic tax issues</a:t>
              </a:r>
            </a:p>
          </p:txBody>
        </p:sp>
        <p:grpSp>
          <p:nvGrpSpPr>
            <p:cNvPr id="46" name="Group 45">
              <a:extLst>
                <a:ext uri="{FF2B5EF4-FFF2-40B4-BE49-F238E27FC236}">
                  <a16:creationId xmlns:a16="http://schemas.microsoft.com/office/drawing/2014/main" id="{CD5AA4A5-70C7-FCE8-D70E-9A1A617C9608}"/>
                </a:ext>
              </a:extLst>
            </p:cNvPr>
            <p:cNvGrpSpPr/>
            <p:nvPr/>
          </p:nvGrpSpPr>
          <p:grpSpPr>
            <a:xfrm>
              <a:off x="777317" y="2804017"/>
              <a:ext cx="1871191" cy="2941923"/>
              <a:chOff x="777317" y="2810449"/>
              <a:chExt cx="1871191" cy="2941923"/>
            </a:xfrm>
          </p:grpSpPr>
          <p:grpSp>
            <p:nvGrpSpPr>
              <p:cNvPr id="47" name="Group 46">
                <a:extLst>
                  <a:ext uri="{FF2B5EF4-FFF2-40B4-BE49-F238E27FC236}">
                    <a16:creationId xmlns:a16="http://schemas.microsoft.com/office/drawing/2014/main" id="{1550EADB-3628-02F2-8783-58C4A33BA91A}"/>
                  </a:ext>
                </a:extLst>
              </p:cNvPr>
              <p:cNvGrpSpPr/>
              <p:nvPr/>
            </p:nvGrpSpPr>
            <p:grpSpPr>
              <a:xfrm>
                <a:off x="777317" y="2810449"/>
                <a:ext cx="1871191" cy="75715"/>
                <a:chOff x="1961885" y="1494125"/>
                <a:chExt cx="2361652" cy="75715"/>
              </a:xfrm>
            </p:grpSpPr>
            <p:cxnSp>
              <p:nvCxnSpPr>
                <p:cNvPr id="51" name="Straight Connector 50">
                  <a:extLst>
                    <a:ext uri="{FF2B5EF4-FFF2-40B4-BE49-F238E27FC236}">
                      <a16:creationId xmlns:a16="http://schemas.microsoft.com/office/drawing/2014/main" id="{98FA0C42-1FDF-E3A4-EA78-979087C48502}"/>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52" name="Parallelogram 51">
                  <a:extLst>
                    <a:ext uri="{FF2B5EF4-FFF2-40B4-BE49-F238E27FC236}">
                      <a16:creationId xmlns:a16="http://schemas.microsoft.com/office/drawing/2014/main" id="{9EC1EF91-2006-9421-F90A-6D1C00720BA0}"/>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nvGrpSpPr>
              <p:cNvPr id="48" name="Group 47">
                <a:extLst>
                  <a:ext uri="{FF2B5EF4-FFF2-40B4-BE49-F238E27FC236}">
                    <a16:creationId xmlns:a16="http://schemas.microsoft.com/office/drawing/2014/main" id="{D2F74949-A43F-2A65-D63C-205028EE4D80}"/>
                  </a:ext>
                </a:extLst>
              </p:cNvPr>
              <p:cNvGrpSpPr/>
              <p:nvPr/>
            </p:nvGrpSpPr>
            <p:grpSpPr>
              <a:xfrm>
                <a:off x="777317" y="5676657"/>
                <a:ext cx="1871191" cy="75715"/>
                <a:chOff x="1961885" y="1494125"/>
                <a:chExt cx="2361652" cy="75715"/>
              </a:xfrm>
            </p:grpSpPr>
            <p:cxnSp>
              <p:nvCxnSpPr>
                <p:cNvPr id="49" name="Straight Connector 48">
                  <a:extLst>
                    <a:ext uri="{FF2B5EF4-FFF2-40B4-BE49-F238E27FC236}">
                      <a16:creationId xmlns:a16="http://schemas.microsoft.com/office/drawing/2014/main" id="{3D3BC9B9-586D-295F-361F-F27B570DEFB4}"/>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50" name="Parallelogram 49">
                  <a:extLst>
                    <a:ext uri="{FF2B5EF4-FFF2-40B4-BE49-F238E27FC236}">
                      <a16:creationId xmlns:a16="http://schemas.microsoft.com/office/drawing/2014/main" id="{BA4E59E2-7716-94EA-D760-9B570F984046}"/>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grpSp>
      <p:grpSp>
        <p:nvGrpSpPr>
          <p:cNvPr id="55" name="Group 54">
            <a:extLst>
              <a:ext uri="{FF2B5EF4-FFF2-40B4-BE49-F238E27FC236}">
                <a16:creationId xmlns:a16="http://schemas.microsoft.com/office/drawing/2014/main" id="{BCBAD1E6-A2D9-22E5-18A7-9FC6664D4935}"/>
              </a:ext>
            </a:extLst>
          </p:cNvPr>
          <p:cNvGrpSpPr/>
          <p:nvPr/>
        </p:nvGrpSpPr>
        <p:grpSpPr>
          <a:xfrm>
            <a:off x="9245600" y="1383492"/>
            <a:ext cx="2466975" cy="4476287"/>
            <a:chOff x="479425" y="1383492"/>
            <a:chExt cx="2466975" cy="4476287"/>
          </a:xfrm>
        </p:grpSpPr>
        <p:sp>
          <p:nvSpPr>
            <p:cNvPr id="56" name="Rectangle: Top Corners Rounded 55">
              <a:extLst>
                <a:ext uri="{FF2B5EF4-FFF2-40B4-BE49-F238E27FC236}">
                  <a16:creationId xmlns:a16="http://schemas.microsoft.com/office/drawing/2014/main" id="{0D183436-8A6F-05AF-057B-EE5E72075758}"/>
                </a:ext>
              </a:extLst>
            </p:cNvPr>
            <p:cNvSpPr/>
            <p:nvPr/>
          </p:nvSpPr>
          <p:spPr>
            <a:xfrm rot="10800000">
              <a:off x="1430973" y="1412875"/>
              <a:ext cx="563880" cy="488315"/>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sp>
          <p:nvSpPr>
            <p:cNvPr id="57" name="Rectangle: Rounded Corners 56">
              <a:extLst>
                <a:ext uri="{FF2B5EF4-FFF2-40B4-BE49-F238E27FC236}">
                  <a16:creationId xmlns:a16="http://schemas.microsoft.com/office/drawing/2014/main" id="{DB54440F-C738-2AB2-7BE6-EAD3A27B4C93}"/>
                </a:ext>
              </a:extLst>
            </p:cNvPr>
            <p:cNvSpPr/>
            <p:nvPr/>
          </p:nvSpPr>
          <p:spPr>
            <a:xfrm>
              <a:off x="479425" y="2690178"/>
              <a:ext cx="2466975" cy="3169601"/>
            </a:xfrm>
            <a:prstGeom prst="roundRect">
              <a:avLst>
                <a:gd name="adj" fmla="val 4449"/>
              </a:avLst>
            </a:prstGeom>
            <a:solidFill>
              <a:schemeClr val="tx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58" name="Rectangle: Rounded Corners 57">
              <a:extLst>
                <a:ext uri="{FF2B5EF4-FFF2-40B4-BE49-F238E27FC236}">
                  <a16:creationId xmlns:a16="http://schemas.microsoft.com/office/drawing/2014/main" id="{46461AB9-5B8E-064C-6ABD-4D7BF018F7B6}"/>
                </a:ext>
              </a:extLst>
            </p:cNvPr>
            <p:cNvSpPr/>
            <p:nvPr/>
          </p:nvSpPr>
          <p:spPr>
            <a:xfrm>
              <a:off x="580390" y="3072403"/>
              <a:ext cx="2265045" cy="2405150"/>
            </a:xfrm>
            <a:prstGeom prst="roundRect">
              <a:avLst>
                <a:gd name="adj" fmla="val 4449"/>
              </a:avLst>
            </a:prstGeom>
            <a:solidFill>
              <a:schemeClr val="bg1"/>
            </a:solidFill>
            <a:ln w="9525">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59" name="Group 58">
              <a:extLst>
                <a:ext uri="{FF2B5EF4-FFF2-40B4-BE49-F238E27FC236}">
                  <a16:creationId xmlns:a16="http://schemas.microsoft.com/office/drawing/2014/main" id="{F0DFEA7F-4F0E-F0EA-36D1-C71FACB09E54}"/>
                </a:ext>
              </a:extLst>
            </p:cNvPr>
            <p:cNvGrpSpPr/>
            <p:nvPr/>
          </p:nvGrpSpPr>
          <p:grpSpPr>
            <a:xfrm>
              <a:off x="1117644" y="1981198"/>
              <a:ext cx="1190536" cy="578795"/>
              <a:chOff x="609918" y="1385472"/>
              <a:chExt cx="544514" cy="264723"/>
            </a:xfrm>
          </p:grpSpPr>
          <p:sp>
            <p:nvSpPr>
              <p:cNvPr id="69" name="Freeform: Shape 68">
                <a:extLst>
                  <a:ext uri="{FF2B5EF4-FFF2-40B4-BE49-F238E27FC236}">
                    <a16:creationId xmlns:a16="http://schemas.microsoft.com/office/drawing/2014/main" id="{FD8BA597-4E9D-2754-0F8C-1F35C19106E3}"/>
                  </a:ext>
                </a:extLst>
              </p:cNvPr>
              <p:cNvSpPr/>
              <p:nvPr/>
            </p:nvSpPr>
            <p:spPr>
              <a:xfrm flipH="1">
                <a:off x="763523" y="1473881"/>
                <a:ext cx="237303" cy="176314"/>
              </a:xfrm>
              <a:custGeom>
                <a:avLst/>
                <a:gdLst>
                  <a:gd name="connsiteX0" fmla="*/ 185175 w 305189"/>
                  <a:gd name="connsiteY0" fmla="*/ 207886 h 226752"/>
                  <a:gd name="connsiteX1" fmla="*/ 305190 w 305189"/>
                  <a:gd name="connsiteY1" fmla="*/ 0 h 226752"/>
                  <a:gd name="connsiteX2" fmla="*/ 0 w 305189"/>
                  <a:gd name="connsiteY2" fmla="*/ 0 h 226752"/>
                  <a:gd name="connsiteX3" fmla="*/ 120015 w 305189"/>
                  <a:gd name="connsiteY3" fmla="*/ 207886 h 226752"/>
                  <a:gd name="connsiteX4" fmla="*/ 185175 w 305189"/>
                  <a:gd name="connsiteY4" fmla="*/ 207886 h 22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89" h="226752">
                    <a:moveTo>
                      <a:pt x="185175" y="207886"/>
                    </a:moveTo>
                    <a:lnTo>
                      <a:pt x="305190" y="0"/>
                    </a:lnTo>
                    <a:lnTo>
                      <a:pt x="0" y="0"/>
                    </a:lnTo>
                    <a:lnTo>
                      <a:pt x="120015" y="207886"/>
                    </a:lnTo>
                    <a:cubicBezTo>
                      <a:pt x="134514" y="233041"/>
                      <a:pt x="170676" y="233041"/>
                      <a:pt x="185175" y="207886"/>
                    </a:cubicBezTo>
                    <a:close/>
                  </a:path>
                </a:pathLst>
              </a:custGeom>
              <a:solidFill>
                <a:schemeClr val="bg1"/>
              </a:solidFill>
              <a:ln w="17377" cap="flat">
                <a:noFill/>
                <a:prstDash val="solid"/>
                <a:miter/>
              </a:ln>
            </p:spPr>
            <p:txBody>
              <a:bodyPr rtlCol="0" anchor="ctr"/>
              <a:lstStyle/>
              <a:p>
                <a:endParaRPr lang="en-IN" dirty="0"/>
              </a:p>
            </p:txBody>
          </p:sp>
          <p:sp>
            <p:nvSpPr>
              <p:cNvPr id="70" name="Rectangle: Single Corner Rounded 69">
                <a:extLst>
                  <a:ext uri="{FF2B5EF4-FFF2-40B4-BE49-F238E27FC236}">
                    <a16:creationId xmlns:a16="http://schemas.microsoft.com/office/drawing/2014/main" id="{B2D5A0DD-1450-C1BC-75F4-3B5A1EF6349C}"/>
                  </a:ext>
                </a:extLst>
              </p:cNvPr>
              <p:cNvSpPr/>
              <p:nvPr/>
            </p:nvSpPr>
            <p:spPr>
              <a:xfrm rot="10800000">
                <a:off x="609918" y="1385472"/>
                <a:ext cx="544514" cy="176694"/>
              </a:xfrm>
              <a:prstGeom prst="round1Rect">
                <a:avLst>
                  <a:gd name="adj" fmla="val 11165"/>
                </a:avLst>
              </a:prstGeom>
              <a:solidFill>
                <a:schemeClr val="bg1">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sp>
          <p:nvSpPr>
            <p:cNvPr id="60" name="Rectangle 59">
              <a:extLst>
                <a:ext uri="{FF2B5EF4-FFF2-40B4-BE49-F238E27FC236}">
                  <a16:creationId xmlns:a16="http://schemas.microsoft.com/office/drawing/2014/main" id="{5701607A-A40C-3B52-75ED-65EFFC2B808E}"/>
                </a:ext>
              </a:extLst>
            </p:cNvPr>
            <p:cNvSpPr/>
            <p:nvPr/>
          </p:nvSpPr>
          <p:spPr>
            <a:xfrm>
              <a:off x="1432016" y="1383492"/>
              <a:ext cx="561792" cy="923330"/>
            </a:xfrm>
            <a:prstGeom prst="rect">
              <a:avLst/>
            </a:prstGeom>
          </p:spPr>
          <p:txBody>
            <a:bodyPr wrap="square" lIns="0" tIns="0" rIns="0" bIns="0" anchor="ctr">
              <a:spAutoFit/>
            </a:bodyPr>
            <a:lstStyle/>
            <a:p>
              <a:pPr algn="ctr"/>
              <a:r>
                <a:rPr lang="en-IN" sz="6000" dirty="0">
                  <a:solidFill>
                    <a:schemeClr val="bg1"/>
                  </a:solidFill>
                  <a:latin typeface="Georgia" panose="02040502050405020303" pitchFamily="18" charset="0"/>
                  <a:cs typeface="Arial" panose="020B0604020202020204" pitchFamily="34" charset="0"/>
                </a:rPr>
                <a:t>4</a:t>
              </a:r>
            </a:p>
          </p:txBody>
        </p:sp>
        <p:sp>
          <p:nvSpPr>
            <p:cNvPr id="61" name="Google Shape;804;p12">
              <a:extLst>
                <a:ext uri="{FF2B5EF4-FFF2-40B4-BE49-F238E27FC236}">
                  <a16:creationId xmlns:a16="http://schemas.microsoft.com/office/drawing/2014/main" id="{A62B5FE8-2A3D-9915-4FC5-7DEC1CC12F8B}"/>
                </a:ext>
              </a:extLst>
            </p:cNvPr>
            <p:cNvSpPr txBox="1"/>
            <p:nvPr/>
          </p:nvSpPr>
          <p:spPr>
            <a:xfrm>
              <a:off x="748651" y="3540162"/>
              <a:ext cx="1928523" cy="1469633"/>
            </a:xfrm>
            <a:prstGeom prst="rect">
              <a:avLst/>
            </a:prstGeom>
            <a:noFill/>
            <a:ln>
              <a:noFill/>
            </a:ln>
          </p:spPr>
          <p:txBody>
            <a:bodyPr spcFirstLastPara="1" wrap="square" lIns="0" tIns="0" rIns="0" bIns="0" anchor="ctr" anchorCtr="0">
              <a:spAutoFit/>
            </a:bodyPr>
            <a:lstStyle/>
            <a:p>
              <a:pPr marR="0" lvl="0" indent="0" algn="ctr" fontAlgn="base">
                <a:spcBef>
                  <a:spcPct val="20000"/>
                </a:spcBef>
                <a:spcAft>
                  <a:spcPts val="300"/>
                </a:spcAft>
                <a:buClr>
                  <a:srgbClr val="000000"/>
                </a:buClr>
                <a:buSzPct val="70000"/>
                <a:tabLst/>
                <a:defRPr/>
              </a:pPr>
              <a:r>
                <a:rPr lang="en-US" sz="1500" kern="0" dirty="0">
                  <a:cs typeface="Arial"/>
                </a:rPr>
                <a:t>Resolution of dispute through Competent Authority (CA) of each state aimed to arrive at a </a:t>
              </a:r>
              <a:r>
                <a:rPr lang="en-US" sz="1500" b="1" kern="0" dirty="0">
                  <a:solidFill>
                    <a:schemeClr val="tx2"/>
                  </a:solidFill>
                  <a:cs typeface="Arial"/>
                </a:rPr>
                <a:t>mutually acceptable solution</a:t>
              </a:r>
            </a:p>
          </p:txBody>
        </p:sp>
        <p:grpSp>
          <p:nvGrpSpPr>
            <p:cNvPr id="62" name="Group 61">
              <a:extLst>
                <a:ext uri="{FF2B5EF4-FFF2-40B4-BE49-F238E27FC236}">
                  <a16:creationId xmlns:a16="http://schemas.microsoft.com/office/drawing/2014/main" id="{6A3B52F9-9876-33FF-4245-AE0B7DE8948A}"/>
                </a:ext>
              </a:extLst>
            </p:cNvPr>
            <p:cNvGrpSpPr/>
            <p:nvPr/>
          </p:nvGrpSpPr>
          <p:grpSpPr>
            <a:xfrm>
              <a:off x="777317" y="2804017"/>
              <a:ext cx="1871191" cy="2941923"/>
              <a:chOff x="777317" y="2810449"/>
              <a:chExt cx="1871191" cy="2941923"/>
            </a:xfrm>
          </p:grpSpPr>
          <p:grpSp>
            <p:nvGrpSpPr>
              <p:cNvPr id="63" name="Group 62">
                <a:extLst>
                  <a:ext uri="{FF2B5EF4-FFF2-40B4-BE49-F238E27FC236}">
                    <a16:creationId xmlns:a16="http://schemas.microsoft.com/office/drawing/2014/main" id="{B36D06B4-CFE7-4765-1740-FAEBDC3096DC}"/>
                  </a:ext>
                </a:extLst>
              </p:cNvPr>
              <p:cNvGrpSpPr/>
              <p:nvPr/>
            </p:nvGrpSpPr>
            <p:grpSpPr>
              <a:xfrm>
                <a:off x="777317" y="2810449"/>
                <a:ext cx="1871191" cy="75715"/>
                <a:chOff x="1961885" y="1494125"/>
                <a:chExt cx="2361652" cy="75715"/>
              </a:xfrm>
            </p:grpSpPr>
            <p:cxnSp>
              <p:nvCxnSpPr>
                <p:cNvPr id="67" name="Straight Connector 66">
                  <a:extLst>
                    <a:ext uri="{FF2B5EF4-FFF2-40B4-BE49-F238E27FC236}">
                      <a16:creationId xmlns:a16="http://schemas.microsoft.com/office/drawing/2014/main" id="{29BDB9B5-9BBC-3E45-8918-836DD6007E25}"/>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68" name="Parallelogram 67">
                  <a:extLst>
                    <a:ext uri="{FF2B5EF4-FFF2-40B4-BE49-F238E27FC236}">
                      <a16:creationId xmlns:a16="http://schemas.microsoft.com/office/drawing/2014/main" id="{31111437-03B8-435B-D89E-047CCFADA647}"/>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nvGrpSpPr>
              <p:cNvPr id="64" name="Group 63">
                <a:extLst>
                  <a:ext uri="{FF2B5EF4-FFF2-40B4-BE49-F238E27FC236}">
                    <a16:creationId xmlns:a16="http://schemas.microsoft.com/office/drawing/2014/main" id="{9801B520-4DE7-E5D2-500D-BB1C199DBAB1}"/>
                  </a:ext>
                </a:extLst>
              </p:cNvPr>
              <p:cNvGrpSpPr/>
              <p:nvPr/>
            </p:nvGrpSpPr>
            <p:grpSpPr>
              <a:xfrm>
                <a:off x="777317" y="5676657"/>
                <a:ext cx="1871191" cy="75715"/>
                <a:chOff x="1961885" y="1494125"/>
                <a:chExt cx="2361652" cy="75715"/>
              </a:xfrm>
            </p:grpSpPr>
            <p:cxnSp>
              <p:nvCxnSpPr>
                <p:cNvPr id="65" name="Straight Connector 64">
                  <a:extLst>
                    <a:ext uri="{FF2B5EF4-FFF2-40B4-BE49-F238E27FC236}">
                      <a16:creationId xmlns:a16="http://schemas.microsoft.com/office/drawing/2014/main" id="{551580C0-DF22-1709-11F3-11E20B2A7AB1}"/>
                    </a:ext>
                  </a:extLst>
                </p:cNvPr>
                <p:cNvCxnSpPr>
                  <a:cxnSpLocks/>
                </p:cNvCxnSpPr>
                <p:nvPr/>
              </p:nvCxnSpPr>
              <p:spPr>
                <a:xfrm>
                  <a:off x="1961885" y="1531982"/>
                  <a:ext cx="2361652" cy="0"/>
                </a:xfrm>
                <a:prstGeom prst="line">
                  <a:avLst/>
                </a:prstGeom>
                <a:noFill/>
                <a:ln w="9525" cap="flat" cmpd="sng" algn="ctr">
                  <a:solidFill>
                    <a:srgbClr val="FFE600"/>
                  </a:solidFill>
                  <a:prstDash val="solid"/>
                </a:ln>
                <a:effectLst/>
              </p:spPr>
            </p:cxnSp>
            <p:sp>
              <p:nvSpPr>
                <p:cNvPr id="66" name="Parallelogram 65">
                  <a:extLst>
                    <a:ext uri="{FF2B5EF4-FFF2-40B4-BE49-F238E27FC236}">
                      <a16:creationId xmlns:a16="http://schemas.microsoft.com/office/drawing/2014/main" id="{AD5C115D-7574-3B20-190D-B0C3A7BB1B0C}"/>
                    </a:ext>
                  </a:extLst>
                </p:cNvPr>
                <p:cNvSpPr/>
                <p:nvPr/>
              </p:nvSpPr>
              <p:spPr>
                <a:xfrm>
                  <a:off x="2569598" y="1494125"/>
                  <a:ext cx="1146227" cy="75715"/>
                </a:xfrm>
                <a:prstGeom prst="parallelogram">
                  <a:avLst>
                    <a:gd name="adj" fmla="val 127325"/>
                  </a:avLst>
                </a:prstGeom>
                <a:solidFill>
                  <a:srgbClr val="FFE6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2E2E38"/>
                    </a:solidFill>
                    <a:effectLst/>
                    <a:uLnTx/>
                    <a:uFillTx/>
                    <a:latin typeface="Arial"/>
                    <a:ea typeface="+mn-ea"/>
                    <a:cs typeface="+mn-cs"/>
                    <a:sym typeface="Arial"/>
                  </a:endParaRPr>
                </a:p>
              </p:txBody>
            </p:sp>
          </p:grpSp>
        </p:grpSp>
      </p:grpSp>
    </p:spTree>
    <p:extLst>
      <p:ext uri="{BB962C8B-B14F-4D97-AF65-F5344CB8AC3E}">
        <p14:creationId xmlns:p14="http://schemas.microsoft.com/office/powerpoint/2010/main" val="587749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MAP program</a:t>
            </a:r>
            <a:br>
              <a:rPr lang="en-IN" dirty="0"/>
            </a:br>
            <a:r>
              <a:rPr lang="en-IN" sz="2000" b="0" dirty="0">
                <a:solidFill>
                  <a:schemeClr val="bg1">
                    <a:lumMod val="50000"/>
                    <a:lumOff val="50000"/>
                  </a:schemeClr>
                </a:solidFill>
              </a:rPr>
              <a:t>Typical issues that are tackled through MAP</a:t>
            </a:r>
            <a:endParaRPr lang="en-US" altLang="en-US" sz="2000" b="0" dirty="0">
              <a:solidFill>
                <a:schemeClr val="bg1">
                  <a:lumMod val="50000"/>
                  <a:lumOff val="50000"/>
                </a:schemeClr>
              </a:solidFill>
            </a:endParaRPr>
          </a:p>
        </p:txBody>
      </p:sp>
      <p:sp>
        <p:nvSpPr>
          <p:cNvPr id="83" name="Rectangle: Top Corners Rounded 82">
            <a:extLst>
              <a:ext uri="{FF2B5EF4-FFF2-40B4-BE49-F238E27FC236}">
                <a16:creationId xmlns:a16="http://schemas.microsoft.com/office/drawing/2014/main" id="{93446180-499D-DB04-C72C-4436FD874787}"/>
              </a:ext>
            </a:extLst>
          </p:cNvPr>
          <p:cNvSpPr/>
          <p:nvPr/>
        </p:nvSpPr>
        <p:spPr>
          <a:xfrm>
            <a:off x="495071" y="3048000"/>
            <a:ext cx="3093950" cy="3007139"/>
          </a:xfrm>
          <a:prstGeom prst="round2SameRect">
            <a:avLst>
              <a:gd name="adj1" fmla="val 4127"/>
              <a:gd name="adj2" fmla="val 0"/>
            </a:avLst>
          </a:prstGeom>
          <a:solidFill>
            <a:schemeClr val="bg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4" name="Rectangle: Top Corners Rounded 3">
            <a:extLst>
              <a:ext uri="{FF2B5EF4-FFF2-40B4-BE49-F238E27FC236}">
                <a16:creationId xmlns:a16="http://schemas.microsoft.com/office/drawing/2014/main" id="{E4916BCF-DEBB-F5B5-38A3-55D0C60A0324}"/>
              </a:ext>
            </a:extLst>
          </p:cNvPr>
          <p:cNvSpPr/>
          <p:nvPr/>
        </p:nvSpPr>
        <p:spPr>
          <a:xfrm rot="5400000">
            <a:off x="2049940" y="442123"/>
            <a:ext cx="462763" cy="2615396"/>
          </a:xfrm>
          <a:prstGeom prst="round2SameRect">
            <a:avLst>
              <a:gd name="adj1" fmla="val 50000"/>
              <a:gd name="adj2" fmla="val 0"/>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5" name="Rectangle: Top Corners Rounded 4">
            <a:extLst>
              <a:ext uri="{FF2B5EF4-FFF2-40B4-BE49-F238E27FC236}">
                <a16:creationId xmlns:a16="http://schemas.microsoft.com/office/drawing/2014/main" id="{39B75343-B3F7-283F-6748-81D593F51CE1}"/>
              </a:ext>
            </a:extLst>
          </p:cNvPr>
          <p:cNvSpPr/>
          <p:nvPr/>
        </p:nvSpPr>
        <p:spPr>
          <a:xfrm rot="5400000">
            <a:off x="1685450" y="405292"/>
            <a:ext cx="584681" cy="2810975"/>
          </a:xfrm>
          <a:prstGeom prst="round2SameRect">
            <a:avLst>
              <a:gd name="adj1" fmla="val 50000"/>
              <a:gd name="adj2" fmla="val 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7" name="Group 6">
            <a:extLst>
              <a:ext uri="{FF2B5EF4-FFF2-40B4-BE49-F238E27FC236}">
                <a16:creationId xmlns:a16="http://schemas.microsoft.com/office/drawing/2014/main" id="{A6AFC201-6C15-5150-565A-11338EDA7C3E}"/>
              </a:ext>
            </a:extLst>
          </p:cNvPr>
          <p:cNvGrpSpPr/>
          <p:nvPr/>
        </p:nvGrpSpPr>
        <p:grpSpPr>
          <a:xfrm>
            <a:off x="175097" y="1468268"/>
            <a:ext cx="835343" cy="737806"/>
            <a:chOff x="944245" y="1330960"/>
            <a:chExt cx="1647825" cy="1455420"/>
          </a:xfrm>
        </p:grpSpPr>
        <p:grpSp>
          <p:nvGrpSpPr>
            <p:cNvPr id="10" name="Group 9">
              <a:extLst>
                <a:ext uri="{FF2B5EF4-FFF2-40B4-BE49-F238E27FC236}">
                  <a16:creationId xmlns:a16="http://schemas.microsoft.com/office/drawing/2014/main" id="{2BB2CD68-570F-3ECC-9E9F-4ED9FDF2248F}"/>
                </a:ext>
              </a:extLst>
            </p:cNvPr>
            <p:cNvGrpSpPr/>
            <p:nvPr/>
          </p:nvGrpSpPr>
          <p:grpSpPr>
            <a:xfrm>
              <a:off x="944245" y="1493520"/>
              <a:ext cx="1647825" cy="1292860"/>
              <a:chOff x="944245" y="1493520"/>
              <a:chExt cx="1647825" cy="1292860"/>
            </a:xfrm>
          </p:grpSpPr>
          <p:sp>
            <p:nvSpPr>
              <p:cNvPr id="12" name="Oval 11">
                <a:extLst>
                  <a:ext uri="{FF2B5EF4-FFF2-40B4-BE49-F238E27FC236}">
                    <a16:creationId xmlns:a16="http://schemas.microsoft.com/office/drawing/2014/main" id="{988A7684-ACE3-0F04-BF08-3279CD4C69F0}"/>
                  </a:ext>
                </a:extLst>
              </p:cNvPr>
              <p:cNvSpPr/>
              <p:nvPr/>
            </p:nvSpPr>
            <p:spPr>
              <a:xfrm>
                <a:off x="2306320" y="1493520"/>
                <a:ext cx="285750" cy="28575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13" name="Oval 12">
                <a:extLst>
                  <a:ext uri="{FF2B5EF4-FFF2-40B4-BE49-F238E27FC236}">
                    <a16:creationId xmlns:a16="http://schemas.microsoft.com/office/drawing/2014/main" id="{FD4E8D34-259A-1246-3281-510A5243136E}"/>
                  </a:ext>
                </a:extLst>
              </p:cNvPr>
              <p:cNvSpPr/>
              <p:nvPr/>
            </p:nvSpPr>
            <p:spPr>
              <a:xfrm>
                <a:off x="944245" y="2155190"/>
                <a:ext cx="631190" cy="63119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sp>
          <p:nvSpPr>
            <p:cNvPr id="11" name="Oval 10">
              <a:extLst>
                <a:ext uri="{FF2B5EF4-FFF2-40B4-BE49-F238E27FC236}">
                  <a16:creationId xmlns:a16="http://schemas.microsoft.com/office/drawing/2014/main" id="{1406870E-25BF-ECC2-819E-4D4F5EA39E2A}"/>
                </a:ext>
              </a:extLst>
            </p:cNvPr>
            <p:cNvSpPr/>
            <p:nvPr/>
          </p:nvSpPr>
          <p:spPr>
            <a:xfrm>
              <a:off x="1086485" y="1330960"/>
              <a:ext cx="1455420" cy="1455420"/>
            </a:xfrm>
            <a:prstGeom prst="ellipse">
              <a:avLst/>
            </a:prstGeom>
            <a:solidFill>
              <a:schemeClr val="tx1"/>
            </a:solidFill>
            <a:ln w="34925">
              <a:solidFill>
                <a:schemeClr val="bg1">
                  <a:lumMod val="40000"/>
                  <a:lumOff val="60000"/>
                </a:schemeClr>
              </a:solidFill>
              <a:tailEnd type="none"/>
            </a:ln>
            <a:effectLst/>
          </p:spPr>
          <p:style>
            <a:lnRef idx="1">
              <a:schemeClr val="accent1"/>
            </a:lnRef>
            <a:fillRef idx="0">
              <a:schemeClr val="accent1"/>
            </a:fillRef>
            <a:effectRef idx="0">
              <a:schemeClr val="accent1"/>
            </a:effectRef>
            <a:fontRef idx="minor">
              <a:schemeClr val="tx1"/>
            </a:fontRef>
          </p:style>
          <p:txBody>
            <a:bodyPr rtlCol="0" anchor="t" anchorCtr="0"/>
            <a:lstStyle/>
            <a:p>
              <a:pPr algn="ctr"/>
              <a:endParaRPr lang="en-IN" sz="1200" dirty="0">
                <a:solidFill>
                  <a:schemeClr val="tx1"/>
                </a:solidFill>
              </a:endParaRPr>
            </a:p>
          </p:txBody>
        </p:sp>
      </p:grpSp>
      <p:sp>
        <p:nvSpPr>
          <p:cNvPr id="9" name="TextBox 8">
            <a:extLst>
              <a:ext uri="{FF2B5EF4-FFF2-40B4-BE49-F238E27FC236}">
                <a16:creationId xmlns:a16="http://schemas.microsoft.com/office/drawing/2014/main" id="{B89921BA-32B9-F913-9C6A-DB2CB633206F}"/>
              </a:ext>
            </a:extLst>
          </p:cNvPr>
          <p:cNvSpPr txBox="1"/>
          <p:nvPr/>
        </p:nvSpPr>
        <p:spPr>
          <a:xfrm>
            <a:off x="1228345" y="1687669"/>
            <a:ext cx="1612391" cy="246221"/>
          </a:xfrm>
          <a:prstGeom prst="rect">
            <a:avLst/>
          </a:prstGeom>
          <a:noFill/>
        </p:spPr>
        <p:txBody>
          <a:bodyPr wrap="square" lIns="0" tIns="0" rIns="0" bIns="0" anchor="ctr">
            <a:spAutoFit/>
          </a:bodyPr>
          <a:lstStyle/>
          <a:p>
            <a:pPr defTabSz="552435" fontAlgn="base">
              <a:spcBef>
                <a:spcPts val="200"/>
              </a:spcBef>
              <a:spcAft>
                <a:spcPts val="200"/>
              </a:spcAft>
              <a:buClr>
                <a:schemeClr val="bg1">
                  <a:lumMod val="60000"/>
                  <a:lumOff val="40000"/>
                </a:schemeClr>
              </a:buClr>
              <a:buSzPct val="70000"/>
              <a:defRPr/>
            </a:pPr>
            <a:r>
              <a:rPr lang="en-US" sz="1600" b="1" dirty="0"/>
              <a:t>TP adjustments</a:t>
            </a:r>
            <a:endParaRPr lang="en-IN" sz="1600" b="1" dirty="0"/>
          </a:p>
        </p:txBody>
      </p:sp>
      <p:grpSp>
        <p:nvGrpSpPr>
          <p:cNvPr id="80" name="Group 79">
            <a:extLst>
              <a:ext uri="{FF2B5EF4-FFF2-40B4-BE49-F238E27FC236}">
                <a16:creationId xmlns:a16="http://schemas.microsoft.com/office/drawing/2014/main" id="{A7AB298F-19BC-B277-E5E7-185FF1A38B7E}"/>
              </a:ext>
            </a:extLst>
          </p:cNvPr>
          <p:cNvGrpSpPr/>
          <p:nvPr/>
        </p:nvGrpSpPr>
        <p:grpSpPr>
          <a:xfrm>
            <a:off x="977356" y="2310270"/>
            <a:ext cx="2129381" cy="400241"/>
            <a:chOff x="1010440" y="2310270"/>
            <a:chExt cx="2129381" cy="400241"/>
          </a:xfrm>
        </p:grpSpPr>
        <p:grpSp>
          <p:nvGrpSpPr>
            <p:cNvPr id="14" name="Group 13">
              <a:extLst>
                <a:ext uri="{FF2B5EF4-FFF2-40B4-BE49-F238E27FC236}">
                  <a16:creationId xmlns:a16="http://schemas.microsoft.com/office/drawing/2014/main" id="{4DF06F18-B007-6312-74DC-01C3EBB9F11A}"/>
                </a:ext>
              </a:extLst>
            </p:cNvPr>
            <p:cNvGrpSpPr/>
            <p:nvPr/>
          </p:nvGrpSpPr>
          <p:grpSpPr>
            <a:xfrm rot="5400000">
              <a:off x="1084830" y="2235880"/>
              <a:ext cx="400241" cy="549021"/>
              <a:chOff x="4133246" y="2430207"/>
              <a:chExt cx="400241" cy="549021"/>
            </a:xfrm>
            <a:solidFill>
              <a:schemeClr val="tx2"/>
            </a:solidFill>
          </p:grpSpPr>
          <p:sp>
            <p:nvSpPr>
              <p:cNvPr id="15" name="Freeform: Shape 14">
                <a:extLst>
                  <a:ext uri="{FF2B5EF4-FFF2-40B4-BE49-F238E27FC236}">
                    <a16:creationId xmlns:a16="http://schemas.microsoft.com/office/drawing/2014/main" id="{28E90624-007D-8324-776A-2953B5A2D065}"/>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6" name="Freeform: Shape 15">
                <a:extLst>
                  <a:ext uri="{FF2B5EF4-FFF2-40B4-BE49-F238E27FC236}">
                    <a16:creationId xmlns:a16="http://schemas.microsoft.com/office/drawing/2014/main" id="{01611628-C2E8-8B6B-321C-BFCC7FC95274}"/>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7" name="Freeform: Shape 16">
                <a:extLst>
                  <a:ext uri="{FF2B5EF4-FFF2-40B4-BE49-F238E27FC236}">
                    <a16:creationId xmlns:a16="http://schemas.microsoft.com/office/drawing/2014/main" id="{E799B510-5B27-B7E9-9EEB-D863415A7818}"/>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8" name="Freeform: Shape 17">
                <a:extLst>
                  <a:ext uri="{FF2B5EF4-FFF2-40B4-BE49-F238E27FC236}">
                    <a16:creationId xmlns:a16="http://schemas.microsoft.com/office/drawing/2014/main" id="{6811DF57-F6CD-F356-87AB-A401F96167D2}"/>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 name="Freeform: Shape 18">
                <a:extLst>
                  <a:ext uri="{FF2B5EF4-FFF2-40B4-BE49-F238E27FC236}">
                    <a16:creationId xmlns:a16="http://schemas.microsoft.com/office/drawing/2014/main" id="{6B0AD5D2-B98A-629C-7CE9-2C864DB85489}"/>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20" name="Freeform: Shape 19">
                <a:extLst>
                  <a:ext uri="{FF2B5EF4-FFF2-40B4-BE49-F238E27FC236}">
                    <a16:creationId xmlns:a16="http://schemas.microsoft.com/office/drawing/2014/main" id="{5FC755BE-0C6C-F5C8-15E4-32E40145FD9C}"/>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 name="Freeform: Shape 20">
                <a:extLst>
                  <a:ext uri="{FF2B5EF4-FFF2-40B4-BE49-F238E27FC236}">
                    <a16:creationId xmlns:a16="http://schemas.microsoft.com/office/drawing/2014/main" id="{1FA90288-9455-4E0F-648D-4E0305DFCEAA}"/>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2" name="Freeform: Shape 21">
                <a:extLst>
                  <a:ext uri="{FF2B5EF4-FFF2-40B4-BE49-F238E27FC236}">
                    <a16:creationId xmlns:a16="http://schemas.microsoft.com/office/drawing/2014/main" id="{E5CFAA52-79B9-DA9A-0E16-48ED1C288B7F}"/>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23" name="Freeform: Shape 22">
                <a:extLst>
                  <a:ext uri="{FF2B5EF4-FFF2-40B4-BE49-F238E27FC236}">
                    <a16:creationId xmlns:a16="http://schemas.microsoft.com/office/drawing/2014/main" id="{BA07EE2E-AA9F-D4AD-33BE-EDDF151B9CA0}"/>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1E9035BF-5F6D-72AE-888C-05419311AB5F}"/>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25" name="Freeform: Shape 24">
                <a:extLst>
                  <a:ext uri="{FF2B5EF4-FFF2-40B4-BE49-F238E27FC236}">
                    <a16:creationId xmlns:a16="http://schemas.microsoft.com/office/drawing/2014/main" id="{757ED032-E0D5-CC23-E34B-243BC1FF556B}"/>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A5A90298-BA82-EDAA-4603-4F301832E069}"/>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7" name="Freeform: Shape 26">
                <a:extLst>
                  <a:ext uri="{FF2B5EF4-FFF2-40B4-BE49-F238E27FC236}">
                    <a16:creationId xmlns:a16="http://schemas.microsoft.com/office/drawing/2014/main" id="{597C8CFD-6D53-49E1-81CF-A82591598360}"/>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8" name="Freeform: Shape 27">
                <a:extLst>
                  <a:ext uri="{FF2B5EF4-FFF2-40B4-BE49-F238E27FC236}">
                    <a16:creationId xmlns:a16="http://schemas.microsoft.com/office/drawing/2014/main" id="{737E2DA1-8148-E8F5-D4D0-50EC18D0113D}"/>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9" name="Freeform: Shape 28">
                <a:extLst>
                  <a:ext uri="{FF2B5EF4-FFF2-40B4-BE49-F238E27FC236}">
                    <a16:creationId xmlns:a16="http://schemas.microsoft.com/office/drawing/2014/main" id="{96DA4ACB-C8BF-5AEE-6C23-DC20B02F2809}"/>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30" name="Freeform: Shape 29">
                <a:extLst>
                  <a:ext uri="{FF2B5EF4-FFF2-40B4-BE49-F238E27FC236}">
                    <a16:creationId xmlns:a16="http://schemas.microsoft.com/office/drawing/2014/main" id="{4C931122-E89F-DD21-C77F-2735A6C7E595}"/>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31" name="Freeform: Shape 30">
                <a:extLst>
                  <a:ext uri="{FF2B5EF4-FFF2-40B4-BE49-F238E27FC236}">
                    <a16:creationId xmlns:a16="http://schemas.microsoft.com/office/drawing/2014/main" id="{220655E7-CA53-51AA-36D4-667D165D39C0}"/>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32" name="Freeform: Shape 31">
                <a:extLst>
                  <a:ext uri="{FF2B5EF4-FFF2-40B4-BE49-F238E27FC236}">
                    <a16:creationId xmlns:a16="http://schemas.microsoft.com/office/drawing/2014/main" id="{091DF7C7-83BB-1A60-E22B-5C831DDD1552}"/>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33" name="Freeform: Shape 32">
                <a:extLst>
                  <a:ext uri="{FF2B5EF4-FFF2-40B4-BE49-F238E27FC236}">
                    <a16:creationId xmlns:a16="http://schemas.microsoft.com/office/drawing/2014/main" id="{5C1338D3-64B9-C2CC-77E9-3C6632C4201E}"/>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34" name="Freeform: Shape 33">
                <a:extLst>
                  <a:ext uri="{FF2B5EF4-FFF2-40B4-BE49-F238E27FC236}">
                    <a16:creationId xmlns:a16="http://schemas.microsoft.com/office/drawing/2014/main" id="{EBAF23E8-4B51-D551-1722-95A939861EBB}"/>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35" name="Freeform: Shape 34">
                <a:extLst>
                  <a:ext uri="{FF2B5EF4-FFF2-40B4-BE49-F238E27FC236}">
                    <a16:creationId xmlns:a16="http://schemas.microsoft.com/office/drawing/2014/main" id="{3ACADF86-8B9F-9F12-86CE-94ECE1CB0A65}"/>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36" name="Group 35">
              <a:extLst>
                <a:ext uri="{FF2B5EF4-FFF2-40B4-BE49-F238E27FC236}">
                  <a16:creationId xmlns:a16="http://schemas.microsoft.com/office/drawing/2014/main" id="{83BA609D-0440-8754-588C-96F175A6A99B}"/>
                </a:ext>
              </a:extLst>
            </p:cNvPr>
            <p:cNvGrpSpPr/>
            <p:nvPr/>
          </p:nvGrpSpPr>
          <p:grpSpPr>
            <a:xfrm rot="5400000">
              <a:off x="1875010" y="2235880"/>
              <a:ext cx="400241" cy="549021"/>
              <a:chOff x="4133246" y="2430207"/>
              <a:chExt cx="400241" cy="549021"/>
            </a:xfrm>
            <a:solidFill>
              <a:schemeClr val="tx2"/>
            </a:solidFill>
          </p:grpSpPr>
          <p:sp>
            <p:nvSpPr>
              <p:cNvPr id="37" name="Freeform: Shape 36">
                <a:extLst>
                  <a:ext uri="{FF2B5EF4-FFF2-40B4-BE49-F238E27FC236}">
                    <a16:creationId xmlns:a16="http://schemas.microsoft.com/office/drawing/2014/main" id="{EDC79FB1-2400-594D-BC0E-DC81CA588AAF}"/>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38" name="Freeform: Shape 37">
                <a:extLst>
                  <a:ext uri="{FF2B5EF4-FFF2-40B4-BE49-F238E27FC236}">
                    <a16:creationId xmlns:a16="http://schemas.microsoft.com/office/drawing/2014/main" id="{EF2F2DC3-FC49-0611-00B5-A8B1B74786DA}"/>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39" name="Freeform: Shape 38">
                <a:extLst>
                  <a:ext uri="{FF2B5EF4-FFF2-40B4-BE49-F238E27FC236}">
                    <a16:creationId xmlns:a16="http://schemas.microsoft.com/office/drawing/2014/main" id="{CD7EA370-C2C4-EDBD-1705-217764E93C21}"/>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40" name="Freeform: Shape 39">
                <a:extLst>
                  <a:ext uri="{FF2B5EF4-FFF2-40B4-BE49-F238E27FC236}">
                    <a16:creationId xmlns:a16="http://schemas.microsoft.com/office/drawing/2014/main" id="{8FBCAAF5-B030-2C06-E64F-E9FB43BACC82}"/>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41" name="Freeform: Shape 40">
                <a:extLst>
                  <a:ext uri="{FF2B5EF4-FFF2-40B4-BE49-F238E27FC236}">
                    <a16:creationId xmlns:a16="http://schemas.microsoft.com/office/drawing/2014/main" id="{78DEB0BA-15A1-D79A-9A98-C3C71FA1191C}"/>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42" name="Freeform: Shape 41">
                <a:extLst>
                  <a:ext uri="{FF2B5EF4-FFF2-40B4-BE49-F238E27FC236}">
                    <a16:creationId xmlns:a16="http://schemas.microsoft.com/office/drawing/2014/main" id="{351BC9BD-B155-5DD2-D95E-059D3FFAA6C0}"/>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43" name="Freeform: Shape 42">
                <a:extLst>
                  <a:ext uri="{FF2B5EF4-FFF2-40B4-BE49-F238E27FC236}">
                    <a16:creationId xmlns:a16="http://schemas.microsoft.com/office/drawing/2014/main" id="{5C95F2D8-52AB-73F5-0204-CBA6D80D750E}"/>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44" name="Freeform: Shape 43">
                <a:extLst>
                  <a:ext uri="{FF2B5EF4-FFF2-40B4-BE49-F238E27FC236}">
                    <a16:creationId xmlns:a16="http://schemas.microsoft.com/office/drawing/2014/main" id="{D672D5FB-DED0-135E-54E6-360978DA179C}"/>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45" name="Freeform: Shape 44">
                <a:extLst>
                  <a:ext uri="{FF2B5EF4-FFF2-40B4-BE49-F238E27FC236}">
                    <a16:creationId xmlns:a16="http://schemas.microsoft.com/office/drawing/2014/main" id="{6F8C640B-168A-260A-AC5F-F0D323DB8901}"/>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46" name="Freeform: Shape 45">
                <a:extLst>
                  <a:ext uri="{FF2B5EF4-FFF2-40B4-BE49-F238E27FC236}">
                    <a16:creationId xmlns:a16="http://schemas.microsoft.com/office/drawing/2014/main" id="{04D179D3-EE57-795D-B809-64403E367AAC}"/>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47" name="Freeform: Shape 46">
                <a:extLst>
                  <a:ext uri="{FF2B5EF4-FFF2-40B4-BE49-F238E27FC236}">
                    <a16:creationId xmlns:a16="http://schemas.microsoft.com/office/drawing/2014/main" id="{D6EA2FF8-0A52-429D-2F58-62BE7E6E24D8}"/>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48" name="Freeform: Shape 47">
                <a:extLst>
                  <a:ext uri="{FF2B5EF4-FFF2-40B4-BE49-F238E27FC236}">
                    <a16:creationId xmlns:a16="http://schemas.microsoft.com/office/drawing/2014/main" id="{0CE4221B-3186-E6DC-07EC-A56EBC643FCD}"/>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49" name="Freeform: Shape 48">
                <a:extLst>
                  <a:ext uri="{FF2B5EF4-FFF2-40B4-BE49-F238E27FC236}">
                    <a16:creationId xmlns:a16="http://schemas.microsoft.com/office/drawing/2014/main" id="{6D232FFC-E824-90BC-4A99-28B4E4C7D3B0}"/>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50" name="Freeform: Shape 49">
                <a:extLst>
                  <a:ext uri="{FF2B5EF4-FFF2-40B4-BE49-F238E27FC236}">
                    <a16:creationId xmlns:a16="http://schemas.microsoft.com/office/drawing/2014/main" id="{54061EE0-C9B8-F2AB-AC04-32BA69C19FF8}"/>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51" name="Freeform: Shape 50">
                <a:extLst>
                  <a:ext uri="{FF2B5EF4-FFF2-40B4-BE49-F238E27FC236}">
                    <a16:creationId xmlns:a16="http://schemas.microsoft.com/office/drawing/2014/main" id="{17BD108A-AB4B-201C-2B65-265B9AB17F58}"/>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52" name="Freeform: Shape 51">
                <a:extLst>
                  <a:ext uri="{FF2B5EF4-FFF2-40B4-BE49-F238E27FC236}">
                    <a16:creationId xmlns:a16="http://schemas.microsoft.com/office/drawing/2014/main" id="{18E7957F-7C9A-CC7A-59B2-BE128A26FF6D}"/>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53" name="Freeform: Shape 52">
                <a:extLst>
                  <a:ext uri="{FF2B5EF4-FFF2-40B4-BE49-F238E27FC236}">
                    <a16:creationId xmlns:a16="http://schemas.microsoft.com/office/drawing/2014/main" id="{DC507AD9-612B-BC16-17A7-DE84006C1336}"/>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54" name="Freeform: Shape 53">
                <a:extLst>
                  <a:ext uri="{FF2B5EF4-FFF2-40B4-BE49-F238E27FC236}">
                    <a16:creationId xmlns:a16="http://schemas.microsoft.com/office/drawing/2014/main" id="{55DD69DD-4E67-D1A5-F49D-2FB33A867016}"/>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55" name="Freeform: Shape 54">
                <a:extLst>
                  <a:ext uri="{FF2B5EF4-FFF2-40B4-BE49-F238E27FC236}">
                    <a16:creationId xmlns:a16="http://schemas.microsoft.com/office/drawing/2014/main" id="{7F7A3614-2AC4-9A56-ABBF-1B8F358443A0}"/>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56" name="Freeform: Shape 55">
                <a:extLst>
                  <a:ext uri="{FF2B5EF4-FFF2-40B4-BE49-F238E27FC236}">
                    <a16:creationId xmlns:a16="http://schemas.microsoft.com/office/drawing/2014/main" id="{C4D2BCAB-9094-3A91-3302-06F602142E90}"/>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57" name="Freeform: Shape 56">
                <a:extLst>
                  <a:ext uri="{FF2B5EF4-FFF2-40B4-BE49-F238E27FC236}">
                    <a16:creationId xmlns:a16="http://schemas.microsoft.com/office/drawing/2014/main" id="{634006AD-4A19-789D-B83B-DF433539F268}"/>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58" name="Group 57">
              <a:extLst>
                <a:ext uri="{FF2B5EF4-FFF2-40B4-BE49-F238E27FC236}">
                  <a16:creationId xmlns:a16="http://schemas.microsoft.com/office/drawing/2014/main" id="{7BD752BA-12A4-7B19-20B5-6DB7F145C685}"/>
                </a:ext>
              </a:extLst>
            </p:cNvPr>
            <p:cNvGrpSpPr/>
            <p:nvPr/>
          </p:nvGrpSpPr>
          <p:grpSpPr>
            <a:xfrm rot="5400000">
              <a:off x="2665190" y="2235880"/>
              <a:ext cx="400241" cy="549021"/>
              <a:chOff x="4133246" y="2430207"/>
              <a:chExt cx="400241" cy="549021"/>
            </a:xfrm>
            <a:solidFill>
              <a:schemeClr val="tx2"/>
            </a:solidFill>
          </p:grpSpPr>
          <p:sp>
            <p:nvSpPr>
              <p:cNvPr id="59" name="Freeform: Shape 58">
                <a:extLst>
                  <a:ext uri="{FF2B5EF4-FFF2-40B4-BE49-F238E27FC236}">
                    <a16:creationId xmlns:a16="http://schemas.microsoft.com/office/drawing/2014/main" id="{390015B7-8FBB-FC25-028D-6643FEFDE648}"/>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60" name="Freeform: Shape 59">
                <a:extLst>
                  <a:ext uri="{FF2B5EF4-FFF2-40B4-BE49-F238E27FC236}">
                    <a16:creationId xmlns:a16="http://schemas.microsoft.com/office/drawing/2014/main" id="{EF0EA603-2CE8-F213-2200-8124ADB60ED4}"/>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61" name="Freeform: Shape 60">
                <a:extLst>
                  <a:ext uri="{FF2B5EF4-FFF2-40B4-BE49-F238E27FC236}">
                    <a16:creationId xmlns:a16="http://schemas.microsoft.com/office/drawing/2014/main" id="{5C145E5A-EA45-36D6-6FD5-6CD54C3A95C4}"/>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62" name="Freeform: Shape 61">
                <a:extLst>
                  <a:ext uri="{FF2B5EF4-FFF2-40B4-BE49-F238E27FC236}">
                    <a16:creationId xmlns:a16="http://schemas.microsoft.com/office/drawing/2014/main" id="{BF4632E0-8CC8-4F0A-1CF2-EB18F23F87AE}"/>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63" name="Freeform: Shape 62">
                <a:extLst>
                  <a:ext uri="{FF2B5EF4-FFF2-40B4-BE49-F238E27FC236}">
                    <a16:creationId xmlns:a16="http://schemas.microsoft.com/office/drawing/2014/main" id="{380A469F-2E5B-1534-D081-4AAB996829EA}"/>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64" name="Freeform: Shape 63">
                <a:extLst>
                  <a:ext uri="{FF2B5EF4-FFF2-40B4-BE49-F238E27FC236}">
                    <a16:creationId xmlns:a16="http://schemas.microsoft.com/office/drawing/2014/main" id="{B1A4937E-2B63-947B-F617-C44ABCE37FA0}"/>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65" name="Freeform: Shape 64">
                <a:extLst>
                  <a:ext uri="{FF2B5EF4-FFF2-40B4-BE49-F238E27FC236}">
                    <a16:creationId xmlns:a16="http://schemas.microsoft.com/office/drawing/2014/main" id="{B2DE1FE8-8B4D-AD70-F96F-8AF461F1BB3C}"/>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66" name="Freeform: Shape 65">
                <a:extLst>
                  <a:ext uri="{FF2B5EF4-FFF2-40B4-BE49-F238E27FC236}">
                    <a16:creationId xmlns:a16="http://schemas.microsoft.com/office/drawing/2014/main" id="{52ADE5FD-BDB0-FC29-DAFF-E39560B1D6C4}"/>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67" name="Freeform: Shape 66">
                <a:extLst>
                  <a:ext uri="{FF2B5EF4-FFF2-40B4-BE49-F238E27FC236}">
                    <a16:creationId xmlns:a16="http://schemas.microsoft.com/office/drawing/2014/main" id="{EAFA701B-8063-8136-1E51-3152C0B15214}"/>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68" name="Freeform: Shape 67">
                <a:extLst>
                  <a:ext uri="{FF2B5EF4-FFF2-40B4-BE49-F238E27FC236}">
                    <a16:creationId xmlns:a16="http://schemas.microsoft.com/office/drawing/2014/main" id="{E9D85A66-F2E9-10EB-AFE3-1BC8D1AB2E88}"/>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69" name="Freeform: Shape 68">
                <a:extLst>
                  <a:ext uri="{FF2B5EF4-FFF2-40B4-BE49-F238E27FC236}">
                    <a16:creationId xmlns:a16="http://schemas.microsoft.com/office/drawing/2014/main" id="{4C1ABFD4-3747-8702-3E6B-A452446EE051}"/>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70" name="Freeform: Shape 69">
                <a:extLst>
                  <a:ext uri="{FF2B5EF4-FFF2-40B4-BE49-F238E27FC236}">
                    <a16:creationId xmlns:a16="http://schemas.microsoft.com/office/drawing/2014/main" id="{21AE1898-23B5-B981-92CD-4C1A0ED565E3}"/>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71" name="Freeform: Shape 70">
                <a:extLst>
                  <a:ext uri="{FF2B5EF4-FFF2-40B4-BE49-F238E27FC236}">
                    <a16:creationId xmlns:a16="http://schemas.microsoft.com/office/drawing/2014/main" id="{837B0B24-8A7C-F216-83DE-F9243D815A6D}"/>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72" name="Freeform: Shape 71">
                <a:extLst>
                  <a:ext uri="{FF2B5EF4-FFF2-40B4-BE49-F238E27FC236}">
                    <a16:creationId xmlns:a16="http://schemas.microsoft.com/office/drawing/2014/main" id="{6DEF5D89-7CA4-47DD-9381-F245D36C6BAA}"/>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73" name="Freeform: Shape 72">
                <a:extLst>
                  <a:ext uri="{FF2B5EF4-FFF2-40B4-BE49-F238E27FC236}">
                    <a16:creationId xmlns:a16="http://schemas.microsoft.com/office/drawing/2014/main" id="{E6F4B56E-76F1-5846-E853-1A773B84B166}"/>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74" name="Freeform: Shape 73">
                <a:extLst>
                  <a:ext uri="{FF2B5EF4-FFF2-40B4-BE49-F238E27FC236}">
                    <a16:creationId xmlns:a16="http://schemas.microsoft.com/office/drawing/2014/main" id="{F2A3FD40-8C97-A11E-77E1-393237C195EC}"/>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75" name="Freeform: Shape 74">
                <a:extLst>
                  <a:ext uri="{FF2B5EF4-FFF2-40B4-BE49-F238E27FC236}">
                    <a16:creationId xmlns:a16="http://schemas.microsoft.com/office/drawing/2014/main" id="{3F4BE471-C870-ABD9-C011-CD86C09A589E}"/>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76" name="Freeform: Shape 75">
                <a:extLst>
                  <a:ext uri="{FF2B5EF4-FFF2-40B4-BE49-F238E27FC236}">
                    <a16:creationId xmlns:a16="http://schemas.microsoft.com/office/drawing/2014/main" id="{6B57EA2C-F13D-5AA3-92DD-92C6A124DEE0}"/>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77" name="Freeform: Shape 76">
                <a:extLst>
                  <a:ext uri="{FF2B5EF4-FFF2-40B4-BE49-F238E27FC236}">
                    <a16:creationId xmlns:a16="http://schemas.microsoft.com/office/drawing/2014/main" id="{53F842F3-705D-EA15-E0C6-6B9121A5DCD7}"/>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78" name="Freeform: Shape 77">
                <a:extLst>
                  <a:ext uri="{FF2B5EF4-FFF2-40B4-BE49-F238E27FC236}">
                    <a16:creationId xmlns:a16="http://schemas.microsoft.com/office/drawing/2014/main" id="{6A6BB4F8-F18C-9778-0583-BC21355EEA11}"/>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79" name="Freeform: Shape 78">
                <a:extLst>
                  <a:ext uri="{FF2B5EF4-FFF2-40B4-BE49-F238E27FC236}">
                    <a16:creationId xmlns:a16="http://schemas.microsoft.com/office/drawing/2014/main" id="{1E729F14-FE9C-7DA5-6651-444669B3D19D}"/>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sp>
        <p:nvSpPr>
          <p:cNvPr id="81" name="Rectangle: Top Corners Rounded 80">
            <a:extLst>
              <a:ext uri="{FF2B5EF4-FFF2-40B4-BE49-F238E27FC236}">
                <a16:creationId xmlns:a16="http://schemas.microsoft.com/office/drawing/2014/main" id="{94471554-D10C-2F53-DA7B-76ACF87C89AB}"/>
              </a:ext>
            </a:extLst>
          </p:cNvPr>
          <p:cNvSpPr/>
          <p:nvPr/>
        </p:nvSpPr>
        <p:spPr>
          <a:xfrm>
            <a:off x="495071" y="2936461"/>
            <a:ext cx="3093950" cy="3007139"/>
          </a:xfrm>
          <a:prstGeom prst="round2SameRect">
            <a:avLst>
              <a:gd name="adj1" fmla="val 4127"/>
              <a:gd name="adj2" fmla="val 0"/>
            </a:avLst>
          </a:prstGeom>
          <a:solidFill>
            <a:schemeClr val="tx1">
              <a:lumMod val="95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82" name="TextBox 81">
            <a:extLst>
              <a:ext uri="{FF2B5EF4-FFF2-40B4-BE49-F238E27FC236}">
                <a16:creationId xmlns:a16="http://schemas.microsoft.com/office/drawing/2014/main" id="{DABDA1F5-975A-44DF-578E-4DACB687F336}"/>
              </a:ext>
            </a:extLst>
          </p:cNvPr>
          <p:cNvSpPr txBox="1"/>
          <p:nvPr/>
        </p:nvSpPr>
        <p:spPr>
          <a:xfrm>
            <a:off x="802125" y="3076844"/>
            <a:ext cx="2479842" cy="2462213"/>
          </a:xfrm>
          <a:prstGeom prst="rect">
            <a:avLst/>
          </a:prstGeom>
          <a:noFill/>
        </p:spPr>
        <p:txBody>
          <a:bodyPr wrap="square" lIns="0" tIns="0" rIns="0" bIns="0">
            <a:spAutoFit/>
          </a:bodyPr>
          <a:lstStyle/>
          <a:p>
            <a:pPr marL="285750" indent="-285750" defTabSz="552435">
              <a:spcBef>
                <a:spcPts val="300"/>
              </a:spcBef>
              <a:spcAft>
                <a:spcPts val="300"/>
              </a:spcAft>
              <a:buClr>
                <a:schemeClr val="bg1">
                  <a:lumMod val="60000"/>
                  <a:lumOff val="40000"/>
                </a:schemeClr>
              </a:buClr>
              <a:buSzPct val="100000"/>
              <a:buFont typeface="Wingdings" panose="05000000000000000000" pitchFamily="2" charset="2"/>
              <a:buChar char="§"/>
              <a:defRPr/>
            </a:pPr>
            <a:r>
              <a:rPr lang="en-IN" altLang="en-US" sz="1500" dirty="0">
                <a:solidFill>
                  <a:srgbClr val="2E2E38"/>
                </a:solidFill>
              </a:rPr>
              <a:t>I Co paying management fees to its overseas AE</a:t>
            </a:r>
          </a:p>
          <a:p>
            <a:pPr marL="285750" indent="-285750" defTabSz="552435">
              <a:spcBef>
                <a:spcPts val="300"/>
              </a:spcBef>
              <a:spcAft>
                <a:spcPts val="300"/>
              </a:spcAft>
              <a:buClr>
                <a:schemeClr val="bg1">
                  <a:lumMod val="60000"/>
                  <a:lumOff val="40000"/>
                </a:schemeClr>
              </a:buClr>
              <a:buSzPct val="100000"/>
              <a:buFont typeface="Wingdings" panose="05000000000000000000" pitchFamily="2" charset="2"/>
              <a:buChar char="§"/>
              <a:defRPr/>
            </a:pPr>
            <a:r>
              <a:rPr lang="en-IN" altLang="en-US" sz="1500" dirty="0">
                <a:solidFill>
                  <a:srgbClr val="2E2E38"/>
                </a:solidFill>
              </a:rPr>
              <a:t>TPO treated ALP of payment as NIL and levied tax on I Co</a:t>
            </a:r>
          </a:p>
          <a:p>
            <a:pPr marL="285750" indent="-285750" defTabSz="552435">
              <a:spcBef>
                <a:spcPts val="300"/>
              </a:spcBef>
              <a:spcAft>
                <a:spcPts val="300"/>
              </a:spcAft>
              <a:buClr>
                <a:schemeClr val="bg1">
                  <a:lumMod val="60000"/>
                  <a:lumOff val="40000"/>
                </a:schemeClr>
              </a:buClr>
              <a:buSzPct val="100000"/>
              <a:buFont typeface="Wingdings" panose="05000000000000000000" pitchFamily="2" charset="2"/>
              <a:buChar char="§"/>
              <a:defRPr/>
            </a:pPr>
            <a:r>
              <a:rPr lang="en-IN" altLang="en-US" sz="1500" dirty="0">
                <a:solidFill>
                  <a:srgbClr val="2E2E38"/>
                </a:solidFill>
              </a:rPr>
              <a:t>Overseas AE has already paid tax in its home jurisdiction, </a:t>
            </a:r>
            <a:r>
              <a:rPr lang="en-IN" altLang="en-US" sz="1500" b="1" dirty="0">
                <a:solidFill>
                  <a:srgbClr val="2E2E38"/>
                </a:solidFill>
              </a:rPr>
              <a:t>thus resulting in economic double taxation</a:t>
            </a:r>
          </a:p>
        </p:txBody>
      </p:sp>
      <p:sp>
        <p:nvSpPr>
          <p:cNvPr id="86" name="Rectangle: Top Corners Rounded 85">
            <a:extLst>
              <a:ext uri="{FF2B5EF4-FFF2-40B4-BE49-F238E27FC236}">
                <a16:creationId xmlns:a16="http://schemas.microsoft.com/office/drawing/2014/main" id="{528F9C42-1D97-CC43-FF3C-FE630B6C5017}"/>
              </a:ext>
            </a:extLst>
          </p:cNvPr>
          <p:cNvSpPr/>
          <p:nvPr/>
        </p:nvSpPr>
        <p:spPr>
          <a:xfrm>
            <a:off x="4709012" y="3048000"/>
            <a:ext cx="3093950" cy="3007139"/>
          </a:xfrm>
          <a:prstGeom prst="round2SameRect">
            <a:avLst>
              <a:gd name="adj1" fmla="val 4127"/>
              <a:gd name="adj2" fmla="val 0"/>
            </a:avLst>
          </a:prstGeom>
          <a:solidFill>
            <a:schemeClr val="bg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87" name="Group 86">
            <a:extLst>
              <a:ext uri="{FF2B5EF4-FFF2-40B4-BE49-F238E27FC236}">
                <a16:creationId xmlns:a16="http://schemas.microsoft.com/office/drawing/2014/main" id="{4B569B92-992C-3A06-2D1B-79E8EDBEC0FF}"/>
              </a:ext>
            </a:extLst>
          </p:cNvPr>
          <p:cNvGrpSpPr/>
          <p:nvPr/>
        </p:nvGrpSpPr>
        <p:grpSpPr>
          <a:xfrm>
            <a:off x="4389038" y="1468268"/>
            <a:ext cx="3413923" cy="737806"/>
            <a:chOff x="540857" y="2810773"/>
            <a:chExt cx="3413923" cy="737806"/>
          </a:xfrm>
        </p:grpSpPr>
        <p:sp>
          <p:nvSpPr>
            <p:cNvPr id="157" name="Rectangle: Top Corners Rounded 156">
              <a:extLst>
                <a:ext uri="{FF2B5EF4-FFF2-40B4-BE49-F238E27FC236}">
                  <a16:creationId xmlns:a16="http://schemas.microsoft.com/office/drawing/2014/main" id="{6C9077E6-A7B3-C63D-792E-4C7589293492}"/>
                </a:ext>
              </a:extLst>
            </p:cNvPr>
            <p:cNvSpPr/>
            <p:nvPr/>
          </p:nvSpPr>
          <p:spPr>
            <a:xfrm rot="5400000">
              <a:off x="2415700" y="1784628"/>
              <a:ext cx="462763" cy="2615396"/>
            </a:xfrm>
            <a:prstGeom prst="round2SameRect">
              <a:avLst>
                <a:gd name="adj1" fmla="val 50000"/>
                <a:gd name="adj2" fmla="val 0"/>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58" name="Rectangle: Top Corners Rounded 157">
              <a:extLst>
                <a:ext uri="{FF2B5EF4-FFF2-40B4-BE49-F238E27FC236}">
                  <a16:creationId xmlns:a16="http://schemas.microsoft.com/office/drawing/2014/main" id="{7AD4D6D5-ED74-D60B-8471-B9F122AFBA5E}"/>
                </a:ext>
              </a:extLst>
            </p:cNvPr>
            <p:cNvSpPr/>
            <p:nvPr/>
          </p:nvSpPr>
          <p:spPr>
            <a:xfrm rot="5400000">
              <a:off x="2051210" y="1747797"/>
              <a:ext cx="584681" cy="2810975"/>
            </a:xfrm>
            <a:prstGeom prst="round2SameRect">
              <a:avLst>
                <a:gd name="adj1" fmla="val 50000"/>
                <a:gd name="adj2" fmla="val 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159" name="Group 158">
              <a:extLst>
                <a:ext uri="{FF2B5EF4-FFF2-40B4-BE49-F238E27FC236}">
                  <a16:creationId xmlns:a16="http://schemas.microsoft.com/office/drawing/2014/main" id="{9D772BBC-7221-10AD-A2A7-F2011A33183B}"/>
                </a:ext>
              </a:extLst>
            </p:cNvPr>
            <p:cNvGrpSpPr/>
            <p:nvPr/>
          </p:nvGrpSpPr>
          <p:grpSpPr>
            <a:xfrm>
              <a:off x="540857" y="2810773"/>
              <a:ext cx="835343" cy="737806"/>
              <a:chOff x="944245" y="1330960"/>
              <a:chExt cx="1647825" cy="1455420"/>
            </a:xfrm>
          </p:grpSpPr>
          <p:grpSp>
            <p:nvGrpSpPr>
              <p:cNvPr id="161" name="Group 160">
                <a:extLst>
                  <a:ext uri="{FF2B5EF4-FFF2-40B4-BE49-F238E27FC236}">
                    <a16:creationId xmlns:a16="http://schemas.microsoft.com/office/drawing/2014/main" id="{E76276E8-F335-4F20-5336-2A3FC2770188}"/>
                  </a:ext>
                </a:extLst>
              </p:cNvPr>
              <p:cNvGrpSpPr/>
              <p:nvPr/>
            </p:nvGrpSpPr>
            <p:grpSpPr>
              <a:xfrm>
                <a:off x="944245" y="1493520"/>
                <a:ext cx="1647825" cy="1292860"/>
                <a:chOff x="944245" y="1493520"/>
                <a:chExt cx="1647825" cy="1292860"/>
              </a:xfrm>
            </p:grpSpPr>
            <p:sp>
              <p:nvSpPr>
                <p:cNvPr id="163" name="Oval 162">
                  <a:extLst>
                    <a:ext uri="{FF2B5EF4-FFF2-40B4-BE49-F238E27FC236}">
                      <a16:creationId xmlns:a16="http://schemas.microsoft.com/office/drawing/2014/main" id="{28BC2AA2-6E7E-FE96-D06B-3C55E2AB07AC}"/>
                    </a:ext>
                  </a:extLst>
                </p:cNvPr>
                <p:cNvSpPr/>
                <p:nvPr/>
              </p:nvSpPr>
              <p:spPr>
                <a:xfrm>
                  <a:off x="2306320" y="1493520"/>
                  <a:ext cx="285750" cy="28575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164" name="Oval 163">
                  <a:extLst>
                    <a:ext uri="{FF2B5EF4-FFF2-40B4-BE49-F238E27FC236}">
                      <a16:creationId xmlns:a16="http://schemas.microsoft.com/office/drawing/2014/main" id="{4F1096BC-7969-E592-3C14-C6AE3225DD9D}"/>
                    </a:ext>
                  </a:extLst>
                </p:cNvPr>
                <p:cNvSpPr/>
                <p:nvPr/>
              </p:nvSpPr>
              <p:spPr>
                <a:xfrm>
                  <a:off x="944245" y="2155190"/>
                  <a:ext cx="631190" cy="63119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sp>
            <p:nvSpPr>
              <p:cNvPr id="162" name="Oval 161">
                <a:extLst>
                  <a:ext uri="{FF2B5EF4-FFF2-40B4-BE49-F238E27FC236}">
                    <a16:creationId xmlns:a16="http://schemas.microsoft.com/office/drawing/2014/main" id="{2A73CB7A-807E-BF45-DEA5-D0B3BF0EF1D3}"/>
                  </a:ext>
                </a:extLst>
              </p:cNvPr>
              <p:cNvSpPr/>
              <p:nvPr/>
            </p:nvSpPr>
            <p:spPr>
              <a:xfrm>
                <a:off x="1086485" y="1330960"/>
                <a:ext cx="1455420" cy="1455420"/>
              </a:xfrm>
              <a:prstGeom prst="ellipse">
                <a:avLst/>
              </a:prstGeom>
              <a:solidFill>
                <a:schemeClr val="tx1"/>
              </a:solidFill>
              <a:ln w="34925">
                <a:solidFill>
                  <a:schemeClr val="bg1">
                    <a:lumMod val="40000"/>
                    <a:lumOff val="60000"/>
                  </a:schemeClr>
                </a:solidFill>
                <a:tailEnd type="none"/>
              </a:ln>
              <a:effectLst/>
            </p:spPr>
            <p:style>
              <a:lnRef idx="1">
                <a:schemeClr val="accent1"/>
              </a:lnRef>
              <a:fillRef idx="0">
                <a:schemeClr val="accent1"/>
              </a:fillRef>
              <a:effectRef idx="0">
                <a:schemeClr val="accent1"/>
              </a:effectRef>
              <a:fontRef idx="minor">
                <a:schemeClr val="tx1"/>
              </a:fontRef>
            </p:style>
            <p:txBody>
              <a:bodyPr rtlCol="0" anchor="t" anchorCtr="0"/>
              <a:lstStyle/>
              <a:p>
                <a:pPr algn="ctr"/>
                <a:endParaRPr lang="en-IN" sz="1200" dirty="0">
                  <a:solidFill>
                    <a:schemeClr val="tx1"/>
                  </a:solidFill>
                </a:endParaRPr>
              </a:p>
            </p:txBody>
          </p:sp>
        </p:grpSp>
        <p:sp>
          <p:nvSpPr>
            <p:cNvPr id="160" name="TextBox 159">
              <a:extLst>
                <a:ext uri="{FF2B5EF4-FFF2-40B4-BE49-F238E27FC236}">
                  <a16:creationId xmlns:a16="http://schemas.microsoft.com/office/drawing/2014/main" id="{2F3D5377-476F-ECD1-9085-593E414E7505}"/>
                </a:ext>
              </a:extLst>
            </p:cNvPr>
            <p:cNvSpPr txBox="1"/>
            <p:nvPr/>
          </p:nvSpPr>
          <p:spPr>
            <a:xfrm>
              <a:off x="1594105" y="2943996"/>
              <a:ext cx="1612391" cy="418576"/>
            </a:xfrm>
            <a:prstGeom prst="rect">
              <a:avLst/>
            </a:prstGeom>
            <a:noFill/>
          </p:spPr>
          <p:txBody>
            <a:bodyPr wrap="square" lIns="0" tIns="0" rIns="0" bIns="0" anchor="ctr">
              <a:spAutoFit/>
            </a:bodyPr>
            <a:lstStyle/>
            <a:p>
              <a:pPr marR="0" lvl="0" indent="0" defTabSz="552435" fontAlgn="base">
                <a:lnSpc>
                  <a:spcPct val="85000"/>
                </a:lnSpc>
                <a:spcBef>
                  <a:spcPts val="200"/>
                </a:spcBef>
                <a:spcAft>
                  <a:spcPts val="200"/>
                </a:spcAft>
                <a:buClr>
                  <a:schemeClr val="bg1">
                    <a:lumMod val="60000"/>
                    <a:lumOff val="40000"/>
                  </a:schemeClr>
                </a:buClr>
                <a:buSzPct val="70000"/>
                <a:buFontTx/>
                <a:buNone/>
                <a:tabLst/>
                <a:defRPr/>
              </a:pPr>
              <a:r>
                <a:rPr lang="en-US" sz="1600" b="1" dirty="0"/>
                <a:t>Income characterization</a:t>
              </a:r>
              <a:endParaRPr lang="en-IN" sz="1600" b="1" dirty="0"/>
            </a:p>
          </p:txBody>
        </p:sp>
      </p:grpSp>
      <p:grpSp>
        <p:nvGrpSpPr>
          <p:cNvPr id="88" name="Group 87">
            <a:extLst>
              <a:ext uri="{FF2B5EF4-FFF2-40B4-BE49-F238E27FC236}">
                <a16:creationId xmlns:a16="http://schemas.microsoft.com/office/drawing/2014/main" id="{7B66C1FE-80ED-A12B-3DE4-68C2E24F4115}"/>
              </a:ext>
            </a:extLst>
          </p:cNvPr>
          <p:cNvGrpSpPr/>
          <p:nvPr/>
        </p:nvGrpSpPr>
        <p:grpSpPr>
          <a:xfrm>
            <a:off x="5191297" y="2310270"/>
            <a:ext cx="2129381" cy="400241"/>
            <a:chOff x="1010440" y="2310270"/>
            <a:chExt cx="2129381" cy="400241"/>
          </a:xfrm>
        </p:grpSpPr>
        <p:grpSp>
          <p:nvGrpSpPr>
            <p:cNvPr id="91" name="Group 90">
              <a:extLst>
                <a:ext uri="{FF2B5EF4-FFF2-40B4-BE49-F238E27FC236}">
                  <a16:creationId xmlns:a16="http://schemas.microsoft.com/office/drawing/2014/main" id="{36DB3E96-61C7-47F0-249C-30F3FEC5847F}"/>
                </a:ext>
              </a:extLst>
            </p:cNvPr>
            <p:cNvGrpSpPr/>
            <p:nvPr/>
          </p:nvGrpSpPr>
          <p:grpSpPr>
            <a:xfrm rot="5400000">
              <a:off x="1084830" y="2235880"/>
              <a:ext cx="400241" cy="549021"/>
              <a:chOff x="4133246" y="2430207"/>
              <a:chExt cx="400241" cy="549021"/>
            </a:xfrm>
            <a:solidFill>
              <a:schemeClr val="tx2"/>
            </a:solidFill>
          </p:grpSpPr>
          <p:sp>
            <p:nvSpPr>
              <p:cNvPr id="136" name="Freeform: Shape 135">
                <a:extLst>
                  <a:ext uri="{FF2B5EF4-FFF2-40B4-BE49-F238E27FC236}">
                    <a16:creationId xmlns:a16="http://schemas.microsoft.com/office/drawing/2014/main" id="{74FC2762-6973-A496-3F4E-923A32140C08}"/>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37" name="Freeform: Shape 136">
                <a:extLst>
                  <a:ext uri="{FF2B5EF4-FFF2-40B4-BE49-F238E27FC236}">
                    <a16:creationId xmlns:a16="http://schemas.microsoft.com/office/drawing/2014/main" id="{1415B203-2DD8-B92A-7903-41EA2D9425A6}"/>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38" name="Freeform: Shape 137">
                <a:extLst>
                  <a:ext uri="{FF2B5EF4-FFF2-40B4-BE49-F238E27FC236}">
                    <a16:creationId xmlns:a16="http://schemas.microsoft.com/office/drawing/2014/main" id="{10C9F073-D01A-6FF2-B619-9CF07B4DCFCB}"/>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39" name="Freeform: Shape 138">
                <a:extLst>
                  <a:ext uri="{FF2B5EF4-FFF2-40B4-BE49-F238E27FC236}">
                    <a16:creationId xmlns:a16="http://schemas.microsoft.com/office/drawing/2014/main" id="{AFEB1852-9782-4F80-A01B-10E897F63AC1}"/>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40" name="Freeform: Shape 139">
                <a:extLst>
                  <a:ext uri="{FF2B5EF4-FFF2-40B4-BE49-F238E27FC236}">
                    <a16:creationId xmlns:a16="http://schemas.microsoft.com/office/drawing/2014/main" id="{A478EB69-5DD3-F0BB-6AD5-F3669AEBDC03}"/>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41" name="Freeform: Shape 140">
                <a:extLst>
                  <a:ext uri="{FF2B5EF4-FFF2-40B4-BE49-F238E27FC236}">
                    <a16:creationId xmlns:a16="http://schemas.microsoft.com/office/drawing/2014/main" id="{0DE43736-9D62-A131-1116-1538F0982F0D}"/>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42" name="Freeform: Shape 141">
                <a:extLst>
                  <a:ext uri="{FF2B5EF4-FFF2-40B4-BE49-F238E27FC236}">
                    <a16:creationId xmlns:a16="http://schemas.microsoft.com/office/drawing/2014/main" id="{5AC91B92-7784-5266-8E0F-E3B44F257128}"/>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43" name="Freeform: Shape 142">
                <a:extLst>
                  <a:ext uri="{FF2B5EF4-FFF2-40B4-BE49-F238E27FC236}">
                    <a16:creationId xmlns:a16="http://schemas.microsoft.com/office/drawing/2014/main" id="{F687FEDE-12A6-6C8E-0CD2-46A1DC85ED2C}"/>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44" name="Freeform: Shape 143">
                <a:extLst>
                  <a:ext uri="{FF2B5EF4-FFF2-40B4-BE49-F238E27FC236}">
                    <a16:creationId xmlns:a16="http://schemas.microsoft.com/office/drawing/2014/main" id="{FDAFACD2-0A37-44D0-0BAD-E827428DD1DF}"/>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45" name="Freeform: Shape 144">
                <a:extLst>
                  <a:ext uri="{FF2B5EF4-FFF2-40B4-BE49-F238E27FC236}">
                    <a16:creationId xmlns:a16="http://schemas.microsoft.com/office/drawing/2014/main" id="{BFAA8CA7-1AA6-EA57-0214-D6E894C49540}"/>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46" name="Freeform: Shape 145">
                <a:extLst>
                  <a:ext uri="{FF2B5EF4-FFF2-40B4-BE49-F238E27FC236}">
                    <a16:creationId xmlns:a16="http://schemas.microsoft.com/office/drawing/2014/main" id="{BFBEB149-8B73-69F2-F339-291C18C3C88D}"/>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147" name="Freeform: Shape 146">
                <a:extLst>
                  <a:ext uri="{FF2B5EF4-FFF2-40B4-BE49-F238E27FC236}">
                    <a16:creationId xmlns:a16="http://schemas.microsoft.com/office/drawing/2014/main" id="{2FD8BF4F-AA37-2FE9-BE4B-BCDCFE46D9E0}"/>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48" name="Freeform: Shape 147">
                <a:extLst>
                  <a:ext uri="{FF2B5EF4-FFF2-40B4-BE49-F238E27FC236}">
                    <a16:creationId xmlns:a16="http://schemas.microsoft.com/office/drawing/2014/main" id="{518667C9-74F2-3DC7-FE46-CE80C8386C71}"/>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49" name="Freeform: Shape 148">
                <a:extLst>
                  <a:ext uri="{FF2B5EF4-FFF2-40B4-BE49-F238E27FC236}">
                    <a16:creationId xmlns:a16="http://schemas.microsoft.com/office/drawing/2014/main" id="{912C0489-C120-0308-BEFD-E09342A5E9EC}"/>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50" name="Freeform: Shape 149">
                <a:extLst>
                  <a:ext uri="{FF2B5EF4-FFF2-40B4-BE49-F238E27FC236}">
                    <a16:creationId xmlns:a16="http://schemas.microsoft.com/office/drawing/2014/main" id="{D3BA2ED2-B80A-A942-F819-A0099E8130A3}"/>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51" name="Freeform: Shape 150">
                <a:extLst>
                  <a:ext uri="{FF2B5EF4-FFF2-40B4-BE49-F238E27FC236}">
                    <a16:creationId xmlns:a16="http://schemas.microsoft.com/office/drawing/2014/main" id="{FDFB50BC-36D3-3CE1-A175-D32728E31FC9}"/>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52" name="Freeform: Shape 151">
                <a:extLst>
                  <a:ext uri="{FF2B5EF4-FFF2-40B4-BE49-F238E27FC236}">
                    <a16:creationId xmlns:a16="http://schemas.microsoft.com/office/drawing/2014/main" id="{9AC75306-BFD9-9999-0325-936DC1AC538D}"/>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53" name="Freeform: Shape 152">
                <a:extLst>
                  <a:ext uri="{FF2B5EF4-FFF2-40B4-BE49-F238E27FC236}">
                    <a16:creationId xmlns:a16="http://schemas.microsoft.com/office/drawing/2014/main" id="{1B0C6A00-FBF7-2975-4638-CF53D4338527}"/>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54" name="Freeform: Shape 153">
                <a:extLst>
                  <a:ext uri="{FF2B5EF4-FFF2-40B4-BE49-F238E27FC236}">
                    <a16:creationId xmlns:a16="http://schemas.microsoft.com/office/drawing/2014/main" id="{435BBAD5-023F-8B00-F940-548629027BCA}"/>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55" name="Freeform: Shape 154">
                <a:extLst>
                  <a:ext uri="{FF2B5EF4-FFF2-40B4-BE49-F238E27FC236}">
                    <a16:creationId xmlns:a16="http://schemas.microsoft.com/office/drawing/2014/main" id="{56AFD4BB-A904-8274-E1ED-027C5A9CA244}"/>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56" name="Freeform: Shape 155">
                <a:extLst>
                  <a:ext uri="{FF2B5EF4-FFF2-40B4-BE49-F238E27FC236}">
                    <a16:creationId xmlns:a16="http://schemas.microsoft.com/office/drawing/2014/main" id="{91A7AB0E-890F-90D7-C84F-84914007DCB8}"/>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92" name="Group 91">
              <a:extLst>
                <a:ext uri="{FF2B5EF4-FFF2-40B4-BE49-F238E27FC236}">
                  <a16:creationId xmlns:a16="http://schemas.microsoft.com/office/drawing/2014/main" id="{8FBBAA36-F30E-9DC5-04C0-1BC6DCCA31EC}"/>
                </a:ext>
              </a:extLst>
            </p:cNvPr>
            <p:cNvGrpSpPr/>
            <p:nvPr/>
          </p:nvGrpSpPr>
          <p:grpSpPr>
            <a:xfrm rot="5400000">
              <a:off x="1875010" y="2235880"/>
              <a:ext cx="400241" cy="549021"/>
              <a:chOff x="4133246" y="2430207"/>
              <a:chExt cx="400241" cy="549021"/>
            </a:xfrm>
            <a:solidFill>
              <a:schemeClr val="tx2"/>
            </a:solidFill>
          </p:grpSpPr>
          <p:sp>
            <p:nvSpPr>
              <p:cNvPr id="115" name="Freeform: Shape 114">
                <a:extLst>
                  <a:ext uri="{FF2B5EF4-FFF2-40B4-BE49-F238E27FC236}">
                    <a16:creationId xmlns:a16="http://schemas.microsoft.com/office/drawing/2014/main" id="{668C098F-C087-1C95-5980-CA21C858EBD3}"/>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6" name="Freeform: Shape 115">
                <a:extLst>
                  <a:ext uri="{FF2B5EF4-FFF2-40B4-BE49-F238E27FC236}">
                    <a16:creationId xmlns:a16="http://schemas.microsoft.com/office/drawing/2014/main" id="{B3BFEF10-74DE-B385-8C67-0F06C38EB90D}"/>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7" name="Freeform: Shape 116">
                <a:extLst>
                  <a:ext uri="{FF2B5EF4-FFF2-40B4-BE49-F238E27FC236}">
                    <a16:creationId xmlns:a16="http://schemas.microsoft.com/office/drawing/2014/main" id="{587224BB-68FB-112C-C849-CD2220498426}"/>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8" name="Freeform: Shape 117">
                <a:extLst>
                  <a:ext uri="{FF2B5EF4-FFF2-40B4-BE49-F238E27FC236}">
                    <a16:creationId xmlns:a16="http://schemas.microsoft.com/office/drawing/2014/main" id="{4B065AB3-3FC7-CDD6-5291-D8E4E0237BDB}"/>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9" name="Freeform: Shape 118">
                <a:extLst>
                  <a:ext uri="{FF2B5EF4-FFF2-40B4-BE49-F238E27FC236}">
                    <a16:creationId xmlns:a16="http://schemas.microsoft.com/office/drawing/2014/main" id="{78E7DFC9-CFC0-9624-8CDB-69F00C81E167}"/>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20" name="Freeform: Shape 119">
                <a:extLst>
                  <a:ext uri="{FF2B5EF4-FFF2-40B4-BE49-F238E27FC236}">
                    <a16:creationId xmlns:a16="http://schemas.microsoft.com/office/drawing/2014/main" id="{C4F4E548-030F-F113-87B9-C5CCE6260F99}"/>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21" name="Freeform: Shape 120">
                <a:extLst>
                  <a:ext uri="{FF2B5EF4-FFF2-40B4-BE49-F238E27FC236}">
                    <a16:creationId xmlns:a16="http://schemas.microsoft.com/office/drawing/2014/main" id="{2DC1D884-5146-42AD-14D9-B249130FE95E}"/>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22" name="Freeform: Shape 121">
                <a:extLst>
                  <a:ext uri="{FF2B5EF4-FFF2-40B4-BE49-F238E27FC236}">
                    <a16:creationId xmlns:a16="http://schemas.microsoft.com/office/drawing/2014/main" id="{69B8622D-57FB-E600-06FA-3E1CC73C41AB}"/>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23" name="Freeform: Shape 122">
                <a:extLst>
                  <a:ext uri="{FF2B5EF4-FFF2-40B4-BE49-F238E27FC236}">
                    <a16:creationId xmlns:a16="http://schemas.microsoft.com/office/drawing/2014/main" id="{792976F1-AEE5-CDB7-5A53-96706A6120DF}"/>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24" name="Freeform: Shape 123">
                <a:extLst>
                  <a:ext uri="{FF2B5EF4-FFF2-40B4-BE49-F238E27FC236}">
                    <a16:creationId xmlns:a16="http://schemas.microsoft.com/office/drawing/2014/main" id="{7DC62401-FD3A-1037-8F1A-1364D6EE92AF}"/>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25" name="Freeform: Shape 124">
                <a:extLst>
                  <a:ext uri="{FF2B5EF4-FFF2-40B4-BE49-F238E27FC236}">
                    <a16:creationId xmlns:a16="http://schemas.microsoft.com/office/drawing/2014/main" id="{0072EFC8-2A75-8FDE-BD52-F81DBAC838FF}"/>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126" name="Freeform: Shape 125">
                <a:extLst>
                  <a:ext uri="{FF2B5EF4-FFF2-40B4-BE49-F238E27FC236}">
                    <a16:creationId xmlns:a16="http://schemas.microsoft.com/office/drawing/2014/main" id="{433B2FFA-DE70-EFDE-61D3-E317F4CD9836}"/>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27" name="Freeform: Shape 126">
                <a:extLst>
                  <a:ext uri="{FF2B5EF4-FFF2-40B4-BE49-F238E27FC236}">
                    <a16:creationId xmlns:a16="http://schemas.microsoft.com/office/drawing/2014/main" id="{C13D78F1-F197-DA0F-46C3-54EDD69CEBE4}"/>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28" name="Freeform: Shape 127">
                <a:extLst>
                  <a:ext uri="{FF2B5EF4-FFF2-40B4-BE49-F238E27FC236}">
                    <a16:creationId xmlns:a16="http://schemas.microsoft.com/office/drawing/2014/main" id="{A1AD32C5-9423-A8FC-85E9-222B897B24F8}"/>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29" name="Freeform: Shape 128">
                <a:extLst>
                  <a:ext uri="{FF2B5EF4-FFF2-40B4-BE49-F238E27FC236}">
                    <a16:creationId xmlns:a16="http://schemas.microsoft.com/office/drawing/2014/main" id="{9BEA3D21-F81E-FB01-0190-76719CA1DA32}"/>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30" name="Freeform: Shape 129">
                <a:extLst>
                  <a:ext uri="{FF2B5EF4-FFF2-40B4-BE49-F238E27FC236}">
                    <a16:creationId xmlns:a16="http://schemas.microsoft.com/office/drawing/2014/main" id="{C77EA7BC-F33E-70AD-B304-C65792874127}"/>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31" name="Freeform: Shape 130">
                <a:extLst>
                  <a:ext uri="{FF2B5EF4-FFF2-40B4-BE49-F238E27FC236}">
                    <a16:creationId xmlns:a16="http://schemas.microsoft.com/office/drawing/2014/main" id="{D8500D41-49D6-C79E-557C-88321F8D87D8}"/>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32" name="Freeform: Shape 131">
                <a:extLst>
                  <a:ext uri="{FF2B5EF4-FFF2-40B4-BE49-F238E27FC236}">
                    <a16:creationId xmlns:a16="http://schemas.microsoft.com/office/drawing/2014/main" id="{C0DAABF8-D282-524A-27F8-4CDCD8F4CC97}"/>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33" name="Freeform: Shape 132">
                <a:extLst>
                  <a:ext uri="{FF2B5EF4-FFF2-40B4-BE49-F238E27FC236}">
                    <a16:creationId xmlns:a16="http://schemas.microsoft.com/office/drawing/2014/main" id="{518FAAF3-4261-4C67-01BA-206D09099F9B}"/>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34" name="Freeform: Shape 133">
                <a:extLst>
                  <a:ext uri="{FF2B5EF4-FFF2-40B4-BE49-F238E27FC236}">
                    <a16:creationId xmlns:a16="http://schemas.microsoft.com/office/drawing/2014/main" id="{5DA187AD-F51F-3A87-F4D3-F5CD4DF3744D}"/>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35" name="Freeform: Shape 134">
                <a:extLst>
                  <a:ext uri="{FF2B5EF4-FFF2-40B4-BE49-F238E27FC236}">
                    <a16:creationId xmlns:a16="http://schemas.microsoft.com/office/drawing/2014/main" id="{09EBBA60-2424-12A4-0B86-EC8A5D52480D}"/>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93" name="Group 92">
              <a:extLst>
                <a:ext uri="{FF2B5EF4-FFF2-40B4-BE49-F238E27FC236}">
                  <a16:creationId xmlns:a16="http://schemas.microsoft.com/office/drawing/2014/main" id="{C3448F32-9654-031C-CCF0-18D97B809428}"/>
                </a:ext>
              </a:extLst>
            </p:cNvPr>
            <p:cNvGrpSpPr/>
            <p:nvPr/>
          </p:nvGrpSpPr>
          <p:grpSpPr>
            <a:xfrm rot="5400000">
              <a:off x="2665190" y="2235880"/>
              <a:ext cx="400241" cy="549021"/>
              <a:chOff x="4133246" y="2430207"/>
              <a:chExt cx="400241" cy="549021"/>
            </a:xfrm>
            <a:solidFill>
              <a:schemeClr val="tx2"/>
            </a:solidFill>
          </p:grpSpPr>
          <p:sp>
            <p:nvSpPr>
              <p:cNvPr id="94" name="Freeform: Shape 93">
                <a:extLst>
                  <a:ext uri="{FF2B5EF4-FFF2-40B4-BE49-F238E27FC236}">
                    <a16:creationId xmlns:a16="http://schemas.microsoft.com/office/drawing/2014/main" id="{5348B963-4DCA-D3F2-0F90-31CBDC434294}"/>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95" name="Freeform: Shape 94">
                <a:extLst>
                  <a:ext uri="{FF2B5EF4-FFF2-40B4-BE49-F238E27FC236}">
                    <a16:creationId xmlns:a16="http://schemas.microsoft.com/office/drawing/2014/main" id="{25ADEA4C-9C41-4B7A-CD20-D16A930DE14D}"/>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96" name="Freeform: Shape 95">
                <a:extLst>
                  <a:ext uri="{FF2B5EF4-FFF2-40B4-BE49-F238E27FC236}">
                    <a16:creationId xmlns:a16="http://schemas.microsoft.com/office/drawing/2014/main" id="{99336AB6-E7B4-50C0-C183-CCA88804B5B0}"/>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97" name="Freeform: Shape 96">
                <a:extLst>
                  <a:ext uri="{FF2B5EF4-FFF2-40B4-BE49-F238E27FC236}">
                    <a16:creationId xmlns:a16="http://schemas.microsoft.com/office/drawing/2014/main" id="{F259A6F1-B3FB-421F-20E6-22DC40BDE683}"/>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98" name="Freeform: Shape 97">
                <a:extLst>
                  <a:ext uri="{FF2B5EF4-FFF2-40B4-BE49-F238E27FC236}">
                    <a16:creationId xmlns:a16="http://schemas.microsoft.com/office/drawing/2014/main" id="{E9209DEF-CF1D-2A37-3F26-D6292F461D71}"/>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99" name="Freeform: Shape 98">
                <a:extLst>
                  <a:ext uri="{FF2B5EF4-FFF2-40B4-BE49-F238E27FC236}">
                    <a16:creationId xmlns:a16="http://schemas.microsoft.com/office/drawing/2014/main" id="{541BA728-92D5-249B-3C83-F33B03DF855D}"/>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00" name="Freeform: Shape 99">
                <a:extLst>
                  <a:ext uri="{FF2B5EF4-FFF2-40B4-BE49-F238E27FC236}">
                    <a16:creationId xmlns:a16="http://schemas.microsoft.com/office/drawing/2014/main" id="{D5E2CEA8-0898-F0FB-9B1B-2F990C76057A}"/>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01" name="Freeform: Shape 100">
                <a:extLst>
                  <a:ext uri="{FF2B5EF4-FFF2-40B4-BE49-F238E27FC236}">
                    <a16:creationId xmlns:a16="http://schemas.microsoft.com/office/drawing/2014/main" id="{A14379FC-1B16-F440-6C13-0B5369ADDD32}"/>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02" name="Freeform: Shape 101">
                <a:extLst>
                  <a:ext uri="{FF2B5EF4-FFF2-40B4-BE49-F238E27FC236}">
                    <a16:creationId xmlns:a16="http://schemas.microsoft.com/office/drawing/2014/main" id="{9F163D9E-9034-C7DF-BE15-C3EB428AD242}"/>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03" name="Freeform: Shape 102">
                <a:extLst>
                  <a:ext uri="{FF2B5EF4-FFF2-40B4-BE49-F238E27FC236}">
                    <a16:creationId xmlns:a16="http://schemas.microsoft.com/office/drawing/2014/main" id="{E4F87BAB-24BD-2DA7-8E91-9F882EDCE484}"/>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04" name="Freeform: Shape 103">
                <a:extLst>
                  <a:ext uri="{FF2B5EF4-FFF2-40B4-BE49-F238E27FC236}">
                    <a16:creationId xmlns:a16="http://schemas.microsoft.com/office/drawing/2014/main" id="{5BBD355D-F5FB-FCDB-04AD-C1AD00FBD06F}"/>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105" name="Freeform: Shape 104">
                <a:extLst>
                  <a:ext uri="{FF2B5EF4-FFF2-40B4-BE49-F238E27FC236}">
                    <a16:creationId xmlns:a16="http://schemas.microsoft.com/office/drawing/2014/main" id="{80201D2C-13A5-FF25-6D7D-60A61F4B1C49}"/>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06" name="Freeform: Shape 105">
                <a:extLst>
                  <a:ext uri="{FF2B5EF4-FFF2-40B4-BE49-F238E27FC236}">
                    <a16:creationId xmlns:a16="http://schemas.microsoft.com/office/drawing/2014/main" id="{90FB18E6-14DE-54D4-8CE8-065882284C0A}"/>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07" name="Freeform: Shape 106">
                <a:extLst>
                  <a:ext uri="{FF2B5EF4-FFF2-40B4-BE49-F238E27FC236}">
                    <a16:creationId xmlns:a16="http://schemas.microsoft.com/office/drawing/2014/main" id="{443C41AF-93A0-9A26-8513-35A3F5A61029}"/>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08" name="Freeform: Shape 107">
                <a:extLst>
                  <a:ext uri="{FF2B5EF4-FFF2-40B4-BE49-F238E27FC236}">
                    <a16:creationId xmlns:a16="http://schemas.microsoft.com/office/drawing/2014/main" id="{4D39AC51-3472-DFBD-D78E-4B3D03B748C0}"/>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09" name="Freeform: Shape 108">
                <a:extLst>
                  <a:ext uri="{FF2B5EF4-FFF2-40B4-BE49-F238E27FC236}">
                    <a16:creationId xmlns:a16="http://schemas.microsoft.com/office/drawing/2014/main" id="{ADBD88FA-F456-9337-DD42-479308046BFD}"/>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10" name="Freeform: Shape 109">
                <a:extLst>
                  <a:ext uri="{FF2B5EF4-FFF2-40B4-BE49-F238E27FC236}">
                    <a16:creationId xmlns:a16="http://schemas.microsoft.com/office/drawing/2014/main" id="{677FBB00-1331-0383-C400-9DDAF926564F}"/>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11" name="Freeform: Shape 110">
                <a:extLst>
                  <a:ext uri="{FF2B5EF4-FFF2-40B4-BE49-F238E27FC236}">
                    <a16:creationId xmlns:a16="http://schemas.microsoft.com/office/drawing/2014/main" id="{66FEEF1C-E3E3-0177-3690-3652A7FE3711}"/>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12" name="Freeform: Shape 111">
                <a:extLst>
                  <a:ext uri="{FF2B5EF4-FFF2-40B4-BE49-F238E27FC236}">
                    <a16:creationId xmlns:a16="http://schemas.microsoft.com/office/drawing/2014/main" id="{823EE093-C592-3EB9-7E5D-DC4DCB5DD1CB}"/>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3" name="Freeform: Shape 112">
                <a:extLst>
                  <a:ext uri="{FF2B5EF4-FFF2-40B4-BE49-F238E27FC236}">
                    <a16:creationId xmlns:a16="http://schemas.microsoft.com/office/drawing/2014/main" id="{4E0923C0-FD76-66EA-2A0E-094285097392}"/>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14" name="Freeform: Shape 113">
                <a:extLst>
                  <a:ext uri="{FF2B5EF4-FFF2-40B4-BE49-F238E27FC236}">
                    <a16:creationId xmlns:a16="http://schemas.microsoft.com/office/drawing/2014/main" id="{33947759-8618-8548-2040-94D54D2BC2AC}"/>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sp>
        <p:nvSpPr>
          <p:cNvPr id="89" name="Rectangle: Top Corners Rounded 88">
            <a:extLst>
              <a:ext uri="{FF2B5EF4-FFF2-40B4-BE49-F238E27FC236}">
                <a16:creationId xmlns:a16="http://schemas.microsoft.com/office/drawing/2014/main" id="{BF5E1EFB-34D9-D354-5FFE-C9F81067979E}"/>
              </a:ext>
            </a:extLst>
          </p:cNvPr>
          <p:cNvSpPr/>
          <p:nvPr/>
        </p:nvSpPr>
        <p:spPr>
          <a:xfrm>
            <a:off x="4709012" y="2936461"/>
            <a:ext cx="3093950" cy="3007139"/>
          </a:xfrm>
          <a:prstGeom prst="round2SameRect">
            <a:avLst>
              <a:gd name="adj1" fmla="val 4127"/>
              <a:gd name="adj2" fmla="val 0"/>
            </a:avLst>
          </a:prstGeom>
          <a:solidFill>
            <a:schemeClr val="tx1">
              <a:lumMod val="95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90" name="TextBox 89">
            <a:extLst>
              <a:ext uri="{FF2B5EF4-FFF2-40B4-BE49-F238E27FC236}">
                <a16:creationId xmlns:a16="http://schemas.microsoft.com/office/drawing/2014/main" id="{34B7BA7C-71E3-F056-0DF8-EE4E681556BF}"/>
              </a:ext>
            </a:extLst>
          </p:cNvPr>
          <p:cNvSpPr txBox="1"/>
          <p:nvPr/>
        </p:nvSpPr>
        <p:spPr>
          <a:xfrm>
            <a:off x="5016066" y="3076844"/>
            <a:ext cx="2479842" cy="2312171"/>
          </a:xfrm>
          <a:prstGeom prst="rect">
            <a:avLst/>
          </a:prstGeom>
          <a:noFill/>
        </p:spPr>
        <p:txBody>
          <a:bodyPr wrap="square" lIns="0" tIns="0" rIns="0" bIns="0">
            <a:spAutoFit/>
          </a:bodyPr>
          <a:lstStyle/>
          <a:p>
            <a:pPr marL="285750" marR="0" lvl="1" indent="-285750" defTabSz="552435" fontAlgn="base">
              <a:lnSpc>
                <a:spcPct val="85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US" altLang="en-US" sz="1500" dirty="0">
                <a:solidFill>
                  <a:srgbClr val="2E2E38"/>
                </a:solidFill>
              </a:rPr>
              <a:t>F Co considers management fee as not taxable in India by virtue of DTAA</a:t>
            </a:r>
          </a:p>
          <a:p>
            <a:pPr marL="285750" marR="0" lvl="1" indent="-285750" defTabSz="552435" fontAlgn="base">
              <a:lnSpc>
                <a:spcPct val="85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US" altLang="en-US" sz="1500" dirty="0">
                <a:solidFill>
                  <a:srgbClr val="2E2E38"/>
                </a:solidFill>
              </a:rPr>
              <a:t>However, AO treats the same as FTS and levy tax from F Co</a:t>
            </a:r>
          </a:p>
          <a:p>
            <a:pPr marL="285750" marR="0" lvl="1" indent="-285750" defTabSz="552435" fontAlgn="base">
              <a:lnSpc>
                <a:spcPct val="85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IN" altLang="en-US" sz="1500" dirty="0">
                <a:solidFill>
                  <a:srgbClr val="2E2E38"/>
                </a:solidFill>
              </a:rPr>
              <a:t>F Co has already paid tax in its jurisdiction, </a:t>
            </a:r>
            <a:r>
              <a:rPr lang="en-IN" altLang="en-US" sz="1500" b="1" dirty="0">
                <a:solidFill>
                  <a:srgbClr val="2E2E38"/>
                </a:solidFill>
              </a:rPr>
              <a:t>thus resulting in juridical double taxation</a:t>
            </a:r>
            <a:endParaRPr lang="en-US" altLang="en-US" sz="1500" b="1" dirty="0">
              <a:solidFill>
                <a:srgbClr val="2E2E38"/>
              </a:solidFill>
            </a:endParaRPr>
          </a:p>
        </p:txBody>
      </p:sp>
      <p:sp>
        <p:nvSpPr>
          <p:cNvPr id="166" name="Rectangle: Top Corners Rounded 165">
            <a:extLst>
              <a:ext uri="{FF2B5EF4-FFF2-40B4-BE49-F238E27FC236}">
                <a16:creationId xmlns:a16="http://schemas.microsoft.com/office/drawing/2014/main" id="{509EA7C6-6513-C1B3-B607-2D93C7105AA2}"/>
              </a:ext>
            </a:extLst>
          </p:cNvPr>
          <p:cNvSpPr/>
          <p:nvPr/>
        </p:nvSpPr>
        <p:spPr>
          <a:xfrm>
            <a:off x="8615920" y="3048000"/>
            <a:ext cx="3093950" cy="3007139"/>
          </a:xfrm>
          <a:prstGeom prst="round2SameRect">
            <a:avLst>
              <a:gd name="adj1" fmla="val 4127"/>
              <a:gd name="adj2" fmla="val 0"/>
            </a:avLst>
          </a:prstGeom>
          <a:solidFill>
            <a:schemeClr val="bg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167" name="Group 166">
            <a:extLst>
              <a:ext uri="{FF2B5EF4-FFF2-40B4-BE49-F238E27FC236}">
                <a16:creationId xmlns:a16="http://schemas.microsoft.com/office/drawing/2014/main" id="{478E4FDD-A36B-3F60-C82A-13EE8E1DFC5E}"/>
              </a:ext>
            </a:extLst>
          </p:cNvPr>
          <p:cNvGrpSpPr/>
          <p:nvPr/>
        </p:nvGrpSpPr>
        <p:grpSpPr>
          <a:xfrm>
            <a:off x="8295946" y="1468268"/>
            <a:ext cx="3413923" cy="737806"/>
            <a:chOff x="540857" y="2810773"/>
            <a:chExt cx="3413923" cy="737806"/>
          </a:xfrm>
        </p:grpSpPr>
        <p:sp>
          <p:nvSpPr>
            <p:cNvPr id="237" name="Rectangle: Top Corners Rounded 236">
              <a:extLst>
                <a:ext uri="{FF2B5EF4-FFF2-40B4-BE49-F238E27FC236}">
                  <a16:creationId xmlns:a16="http://schemas.microsoft.com/office/drawing/2014/main" id="{ED395600-BC97-2BA7-C78B-266F25C92823}"/>
                </a:ext>
              </a:extLst>
            </p:cNvPr>
            <p:cNvSpPr/>
            <p:nvPr/>
          </p:nvSpPr>
          <p:spPr>
            <a:xfrm rot="5400000">
              <a:off x="2415700" y="1784628"/>
              <a:ext cx="462763" cy="2615396"/>
            </a:xfrm>
            <a:prstGeom prst="round2SameRect">
              <a:avLst>
                <a:gd name="adj1" fmla="val 50000"/>
                <a:gd name="adj2" fmla="val 0"/>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238" name="Rectangle: Top Corners Rounded 237">
              <a:extLst>
                <a:ext uri="{FF2B5EF4-FFF2-40B4-BE49-F238E27FC236}">
                  <a16:creationId xmlns:a16="http://schemas.microsoft.com/office/drawing/2014/main" id="{E3939389-4788-EF8A-B829-8EE35DF768D7}"/>
                </a:ext>
              </a:extLst>
            </p:cNvPr>
            <p:cNvSpPr/>
            <p:nvPr/>
          </p:nvSpPr>
          <p:spPr>
            <a:xfrm rot="5400000">
              <a:off x="2051210" y="1747797"/>
              <a:ext cx="584681" cy="2810975"/>
            </a:xfrm>
            <a:prstGeom prst="round2SameRect">
              <a:avLst>
                <a:gd name="adj1" fmla="val 50000"/>
                <a:gd name="adj2" fmla="val 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239" name="Group 238">
              <a:extLst>
                <a:ext uri="{FF2B5EF4-FFF2-40B4-BE49-F238E27FC236}">
                  <a16:creationId xmlns:a16="http://schemas.microsoft.com/office/drawing/2014/main" id="{D8B5B453-49B6-FAA2-1D96-B7575F1AA628}"/>
                </a:ext>
              </a:extLst>
            </p:cNvPr>
            <p:cNvGrpSpPr/>
            <p:nvPr/>
          </p:nvGrpSpPr>
          <p:grpSpPr>
            <a:xfrm>
              <a:off x="540857" y="2810773"/>
              <a:ext cx="835343" cy="737806"/>
              <a:chOff x="944245" y="1330960"/>
              <a:chExt cx="1647825" cy="1455420"/>
            </a:xfrm>
          </p:grpSpPr>
          <p:grpSp>
            <p:nvGrpSpPr>
              <p:cNvPr id="241" name="Group 240">
                <a:extLst>
                  <a:ext uri="{FF2B5EF4-FFF2-40B4-BE49-F238E27FC236}">
                    <a16:creationId xmlns:a16="http://schemas.microsoft.com/office/drawing/2014/main" id="{BC0523C5-C6A0-8694-06B0-07D426DD9846}"/>
                  </a:ext>
                </a:extLst>
              </p:cNvPr>
              <p:cNvGrpSpPr/>
              <p:nvPr/>
            </p:nvGrpSpPr>
            <p:grpSpPr>
              <a:xfrm>
                <a:off x="944245" y="1493520"/>
                <a:ext cx="1647825" cy="1292860"/>
                <a:chOff x="944245" y="1493520"/>
                <a:chExt cx="1647825" cy="1292860"/>
              </a:xfrm>
            </p:grpSpPr>
            <p:sp>
              <p:nvSpPr>
                <p:cNvPr id="243" name="Oval 242">
                  <a:extLst>
                    <a:ext uri="{FF2B5EF4-FFF2-40B4-BE49-F238E27FC236}">
                      <a16:creationId xmlns:a16="http://schemas.microsoft.com/office/drawing/2014/main" id="{99D279EA-975A-5744-9EFB-DDEA8C52DB84}"/>
                    </a:ext>
                  </a:extLst>
                </p:cNvPr>
                <p:cNvSpPr/>
                <p:nvPr/>
              </p:nvSpPr>
              <p:spPr>
                <a:xfrm>
                  <a:off x="2306320" y="1493520"/>
                  <a:ext cx="285750" cy="28575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44" name="Oval 243">
                  <a:extLst>
                    <a:ext uri="{FF2B5EF4-FFF2-40B4-BE49-F238E27FC236}">
                      <a16:creationId xmlns:a16="http://schemas.microsoft.com/office/drawing/2014/main" id="{BC22ED5D-D554-5877-778C-3432FEF17B5D}"/>
                    </a:ext>
                  </a:extLst>
                </p:cNvPr>
                <p:cNvSpPr/>
                <p:nvPr/>
              </p:nvSpPr>
              <p:spPr>
                <a:xfrm>
                  <a:off x="944245" y="2155190"/>
                  <a:ext cx="631190" cy="631190"/>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sp>
            <p:nvSpPr>
              <p:cNvPr id="242" name="Oval 241">
                <a:extLst>
                  <a:ext uri="{FF2B5EF4-FFF2-40B4-BE49-F238E27FC236}">
                    <a16:creationId xmlns:a16="http://schemas.microsoft.com/office/drawing/2014/main" id="{459A9FFC-8D0C-6FB2-AE54-AB32055D8887}"/>
                  </a:ext>
                </a:extLst>
              </p:cNvPr>
              <p:cNvSpPr/>
              <p:nvPr/>
            </p:nvSpPr>
            <p:spPr>
              <a:xfrm>
                <a:off x="1086485" y="1330960"/>
                <a:ext cx="1455420" cy="1455420"/>
              </a:xfrm>
              <a:prstGeom prst="ellipse">
                <a:avLst/>
              </a:prstGeom>
              <a:solidFill>
                <a:schemeClr val="tx1"/>
              </a:solidFill>
              <a:ln w="34925">
                <a:solidFill>
                  <a:schemeClr val="bg1">
                    <a:lumMod val="40000"/>
                    <a:lumOff val="60000"/>
                  </a:schemeClr>
                </a:solidFill>
                <a:tailEnd type="none"/>
              </a:ln>
              <a:effectLst/>
            </p:spPr>
            <p:style>
              <a:lnRef idx="1">
                <a:schemeClr val="accent1"/>
              </a:lnRef>
              <a:fillRef idx="0">
                <a:schemeClr val="accent1"/>
              </a:fillRef>
              <a:effectRef idx="0">
                <a:schemeClr val="accent1"/>
              </a:effectRef>
              <a:fontRef idx="minor">
                <a:schemeClr val="tx1"/>
              </a:fontRef>
            </p:style>
            <p:txBody>
              <a:bodyPr rtlCol="0" anchor="t" anchorCtr="0"/>
              <a:lstStyle/>
              <a:p>
                <a:pPr algn="ctr"/>
                <a:endParaRPr lang="en-IN" sz="1200" dirty="0">
                  <a:solidFill>
                    <a:schemeClr val="tx1"/>
                  </a:solidFill>
                </a:endParaRPr>
              </a:p>
            </p:txBody>
          </p:sp>
        </p:grpSp>
        <p:sp>
          <p:nvSpPr>
            <p:cNvPr id="240" name="TextBox 239">
              <a:extLst>
                <a:ext uri="{FF2B5EF4-FFF2-40B4-BE49-F238E27FC236}">
                  <a16:creationId xmlns:a16="http://schemas.microsoft.com/office/drawing/2014/main" id="{67BA95D0-E497-739A-C0EB-10E0C7434DEC}"/>
                </a:ext>
              </a:extLst>
            </p:cNvPr>
            <p:cNvSpPr txBox="1"/>
            <p:nvPr/>
          </p:nvSpPr>
          <p:spPr>
            <a:xfrm>
              <a:off x="1594105" y="2943996"/>
              <a:ext cx="1612391" cy="418576"/>
            </a:xfrm>
            <a:prstGeom prst="rect">
              <a:avLst/>
            </a:prstGeom>
            <a:noFill/>
          </p:spPr>
          <p:txBody>
            <a:bodyPr wrap="square" lIns="0" tIns="0" rIns="0" bIns="0" anchor="ctr">
              <a:spAutoFit/>
            </a:bodyPr>
            <a:lstStyle/>
            <a:p>
              <a:pPr defTabSz="552435" fontAlgn="base">
                <a:lnSpc>
                  <a:spcPct val="85000"/>
                </a:lnSpc>
                <a:spcBef>
                  <a:spcPts val="200"/>
                </a:spcBef>
                <a:spcAft>
                  <a:spcPts val="200"/>
                </a:spcAft>
                <a:buClr>
                  <a:schemeClr val="bg1">
                    <a:lumMod val="60000"/>
                    <a:lumOff val="40000"/>
                  </a:schemeClr>
                </a:buClr>
                <a:buSzPct val="70000"/>
                <a:defRPr/>
              </a:pPr>
              <a:r>
                <a:rPr lang="en-US" sz="1600" b="1" dirty="0"/>
                <a:t>PE related issues</a:t>
              </a:r>
              <a:endParaRPr lang="en-IN" sz="1600" b="1" dirty="0"/>
            </a:p>
          </p:txBody>
        </p:sp>
      </p:grpSp>
      <p:grpSp>
        <p:nvGrpSpPr>
          <p:cNvPr id="168" name="Group 167">
            <a:extLst>
              <a:ext uri="{FF2B5EF4-FFF2-40B4-BE49-F238E27FC236}">
                <a16:creationId xmlns:a16="http://schemas.microsoft.com/office/drawing/2014/main" id="{049EB76E-9CB6-BE53-AA03-839D5CEE3B50}"/>
              </a:ext>
            </a:extLst>
          </p:cNvPr>
          <p:cNvGrpSpPr/>
          <p:nvPr/>
        </p:nvGrpSpPr>
        <p:grpSpPr>
          <a:xfrm>
            <a:off x="9098205" y="2310270"/>
            <a:ext cx="2129381" cy="400241"/>
            <a:chOff x="1010440" y="2310270"/>
            <a:chExt cx="2129381" cy="400241"/>
          </a:xfrm>
        </p:grpSpPr>
        <p:grpSp>
          <p:nvGrpSpPr>
            <p:cNvPr id="171" name="Group 170">
              <a:extLst>
                <a:ext uri="{FF2B5EF4-FFF2-40B4-BE49-F238E27FC236}">
                  <a16:creationId xmlns:a16="http://schemas.microsoft.com/office/drawing/2014/main" id="{3651F557-523F-0E74-8ACD-0D5810140138}"/>
                </a:ext>
              </a:extLst>
            </p:cNvPr>
            <p:cNvGrpSpPr/>
            <p:nvPr/>
          </p:nvGrpSpPr>
          <p:grpSpPr>
            <a:xfrm rot="5400000">
              <a:off x="1084830" y="2235880"/>
              <a:ext cx="400241" cy="549021"/>
              <a:chOff x="4133246" y="2430207"/>
              <a:chExt cx="400241" cy="549021"/>
            </a:xfrm>
            <a:solidFill>
              <a:schemeClr val="tx2"/>
            </a:solidFill>
          </p:grpSpPr>
          <p:sp>
            <p:nvSpPr>
              <p:cNvPr id="216" name="Freeform: Shape 215">
                <a:extLst>
                  <a:ext uri="{FF2B5EF4-FFF2-40B4-BE49-F238E27FC236}">
                    <a16:creationId xmlns:a16="http://schemas.microsoft.com/office/drawing/2014/main" id="{E6C6ECE7-5582-571B-7183-359474AA3A65}"/>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7" name="Freeform: Shape 216">
                <a:extLst>
                  <a:ext uri="{FF2B5EF4-FFF2-40B4-BE49-F238E27FC236}">
                    <a16:creationId xmlns:a16="http://schemas.microsoft.com/office/drawing/2014/main" id="{1A7C5EEA-AD9A-E5DF-3EDB-22667EC6771D}"/>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8" name="Freeform: Shape 217">
                <a:extLst>
                  <a:ext uri="{FF2B5EF4-FFF2-40B4-BE49-F238E27FC236}">
                    <a16:creationId xmlns:a16="http://schemas.microsoft.com/office/drawing/2014/main" id="{45DDF8DC-97FB-D7C6-A36F-FA6F6FCE1BA1}"/>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9" name="Freeform: Shape 218">
                <a:extLst>
                  <a:ext uri="{FF2B5EF4-FFF2-40B4-BE49-F238E27FC236}">
                    <a16:creationId xmlns:a16="http://schemas.microsoft.com/office/drawing/2014/main" id="{5E450464-8D60-2FF4-E2C8-71B6F64509CE}"/>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20" name="Freeform: Shape 219">
                <a:extLst>
                  <a:ext uri="{FF2B5EF4-FFF2-40B4-BE49-F238E27FC236}">
                    <a16:creationId xmlns:a16="http://schemas.microsoft.com/office/drawing/2014/main" id="{8E681F74-6923-65BA-BA3F-52CFFC2ABB8F}"/>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221" name="Freeform: Shape 220">
                <a:extLst>
                  <a:ext uri="{FF2B5EF4-FFF2-40B4-BE49-F238E27FC236}">
                    <a16:creationId xmlns:a16="http://schemas.microsoft.com/office/drawing/2014/main" id="{E7AB9383-5329-4694-B93B-996BF2E0D75C}"/>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22" name="Freeform: Shape 221">
                <a:extLst>
                  <a:ext uri="{FF2B5EF4-FFF2-40B4-BE49-F238E27FC236}">
                    <a16:creationId xmlns:a16="http://schemas.microsoft.com/office/drawing/2014/main" id="{8DE7077A-17B5-B821-ABC3-233D34852559}"/>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23" name="Freeform: Shape 222">
                <a:extLst>
                  <a:ext uri="{FF2B5EF4-FFF2-40B4-BE49-F238E27FC236}">
                    <a16:creationId xmlns:a16="http://schemas.microsoft.com/office/drawing/2014/main" id="{C5B83961-4F82-708D-0E6C-90418A79FD4B}"/>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224" name="Freeform: Shape 223">
                <a:extLst>
                  <a:ext uri="{FF2B5EF4-FFF2-40B4-BE49-F238E27FC236}">
                    <a16:creationId xmlns:a16="http://schemas.microsoft.com/office/drawing/2014/main" id="{1E5748F8-D149-60E4-BD9B-445208A20339}"/>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25" name="Freeform: Shape 224">
                <a:extLst>
                  <a:ext uri="{FF2B5EF4-FFF2-40B4-BE49-F238E27FC236}">
                    <a16:creationId xmlns:a16="http://schemas.microsoft.com/office/drawing/2014/main" id="{537A85DE-85A3-2041-8A5B-DE501E060338}"/>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226" name="Freeform: Shape 225">
                <a:extLst>
                  <a:ext uri="{FF2B5EF4-FFF2-40B4-BE49-F238E27FC236}">
                    <a16:creationId xmlns:a16="http://schemas.microsoft.com/office/drawing/2014/main" id="{C8CBC081-F77E-2A9D-7611-F3ADD1AA3874}"/>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227" name="Freeform: Shape 226">
                <a:extLst>
                  <a:ext uri="{FF2B5EF4-FFF2-40B4-BE49-F238E27FC236}">
                    <a16:creationId xmlns:a16="http://schemas.microsoft.com/office/drawing/2014/main" id="{F7870F9C-366B-57EC-B8B2-3205B563BC27}"/>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28" name="Freeform: Shape 227">
                <a:extLst>
                  <a:ext uri="{FF2B5EF4-FFF2-40B4-BE49-F238E27FC236}">
                    <a16:creationId xmlns:a16="http://schemas.microsoft.com/office/drawing/2014/main" id="{61E7DAAD-2F35-5BCC-61D9-366CC769E747}"/>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29" name="Freeform: Shape 228">
                <a:extLst>
                  <a:ext uri="{FF2B5EF4-FFF2-40B4-BE49-F238E27FC236}">
                    <a16:creationId xmlns:a16="http://schemas.microsoft.com/office/drawing/2014/main" id="{6A528464-7E2C-6D19-63F6-C1B5F7A0E04E}"/>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30" name="Freeform: Shape 229">
                <a:extLst>
                  <a:ext uri="{FF2B5EF4-FFF2-40B4-BE49-F238E27FC236}">
                    <a16:creationId xmlns:a16="http://schemas.microsoft.com/office/drawing/2014/main" id="{643988B3-FE6A-357A-B747-95AF0B7314B7}"/>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231" name="Freeform: Shape 230">
                <a:extLst>
                  <a:ext uri="{FF2B5EF4-FFF2-40B4-BE49-F238E27FC236}">
                    <a16:creationId xmlns:a16="http://schemas.microsoft.com/office/drawing/2014/main" id="{6BF8D771-49BF-6687-5C39-C9F0AC1E58F8}"/>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232" name="Freeform: Shape 231">
                <a:extLst>
                  <a:ext uri="{FF2B5EF4-FFF2-40B4-BE49-F238E27FC236}">
                    <a16:creationId xmlns:a16="http://schemas.microsoft.com/office/drawing/2014/main" id="{C20DC4FE-6C6D-92E3-1ACB-C8C03BB75632}"/>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33" name="Freeform: Shape 232">
                <a:extLst>
                  <a:ext uri="{FF2B5EF4-FFF2-40B4-BE49-F238E27FC236}">
                    <a16:creationId xmlns:a16="http://schemas.microsoft.com/office/drawing/2014/main" id="{9780734A-AAC6-1F53-3168-01310D5671E2}"/>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234" name="Freeform: Shape 233">
                <a:extLst>
                  <a:ext uri="{FF2B5EF4-FFF2-40B4-BE49-F238E27FC236}">
                    <a16:creationId xmlns:a16="http://schemas.microsoft.com/office/drawing/2014/main" id="{F606BD47-A56D-B426-D9FB-31E6B80284E6}"/>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35" name="Freeform: Shape 234">
                <a:extLst>
                  <a:ext uri="{FF2B5EF4-FFF2-40B4-BE49-F238E27FC236}">
                    <a16:creationId xmlns:a16="http://schemas.microsoft.com/office/drawing/2014/main" id="{95CF795F-1262-4677-2D2C-B43DB7809733}"/>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36" name="Freeform: Shape 235">
                <a:extLst>
                  <a:ext uri="{FF2B5EF4-FFF2-40B4-BE49-F238E27FC236}">
                    <a16:creationId xmlns:a16="http://schemas.microsoft.com/office/drawing/2014/main" id="{66194E45-4D0B-16E7-4AA3-CCB0F1D8CE32}"/>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172" name="Group 171">
              <a:extLst>
                <a:ext uri="{FF2B5EF4-FFF2-40B4-BE49-F238E27FC236}">
                  <a16:creationId xmlns:a16="http://schemas.microsoft.com/office/drawing/2014/main" id="{037141A8-5D8D-B2D9-8FB5-0DB2D3A7A811}"/>
                </a:ext>
              </a:extLst>
            </p:cNvPr>
            <p:cNvGrpSpPr/>
            <p:nvPr/>
          </p:nvGrpSpPr>
          <p:grpSpPr>
            <a:xfrm rot="5400000">
              <a:off x="1875010" y="2235880"/>
              <a:ext cx="400241" cy="549021"/>
              <a:chOff x="4133246" y="2430207"/>
              <a:chExt cx="400241" cy="549021"/>
            </a:xfrm>
            <a:solidFill>
              <a:schemeClr val="tx2"/>
            </a:solidFill>
          </p:grpSpPr>
          <p:sp>
            <p:nvSpPr>
              <p:cNvPr id="195" name="Freeform: Shape 194">
                <a:extLst>
                  <a:ext uri="{FF2B5EF4-FFF2-40B4-BE49-F238E27FC236}">
                    <a16:creationId xmlns:a16="http://schemas.microsoft.com/office/drawing/2014/main" id="{B100FD93-BF6B-FB34-2D59-AB0F59BBE9E6}"/>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6" name="Freeform: Shape 195">
                <a:extLst>
                  <a:ext uri="{FF2B5EF4-FFF2-40B4-BE49-F238E27FC236}">
                    <a16:creationId xmlns:a16="http://schemas.microsoft.com/office/drawing/2014/main" id="{058B50FD-BFB3-4D53-3DD1-C83D7E76DF75}"/>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7" name="Freeform: Shape 196">
                <a:extLst>
                  <a:ext uri="{FF2B5EF4-FFF2-40B4-BE49-F238E27FC236}">
                    <a16:creationId xmlns:a16="http://schemas.microsoft.com/office/drawing/2014/main" id="{1199A2E1-1EAA-ED23-DC26-C1ADA0204F65}"/>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8" name="Freeform: Shape 197">
                <a:extLst>
                  <a:ext uri="{FF2B5EF4-FFF2-40B4-BE49-F238E27FC236}">
                    <a16:creationId xmlns:a16="http://schemas.microsoft.com/office/drawing/2014/main" id="{608207F5-9B69-0079-1510-700D9E79F2B8}"/>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9" name="Freeform: Shape 198">
                <a:extLst>
                  <a:ext uri="{FF2B5EF4-FFF2-40B4-BE49-F238E27FC236}">
                    <a16:creationId xmlns:a16="http://schemas.microsoft.com/office/drawing/2014/main" id="{F42CEC0B-AF01-09A2-9275-2612BD8530E2}"/>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200" name="Freeform: Shape 199">
                <a:extLst>
                  <a:ext uri="{FF2B5EF4-FFF2-40B4-BE49-F238E27FC236}">
                    <a16:creationId xmlns:a16="http://schemas.microsoft.com/office/drawing/2014/main" id="{2A7D5110-31FD-69A0-914A-51AE94204E2A}"/>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01" name="Freeform: Shape 200">
                <a:extLst>
                  <a:ext uri="{FF2B5EF4-FFF2-40B4-BE49-F238E27FC236}">
                    <a16:creationId xmlns:a16="http://schemas.microsoft.com/office/drawing/2014/main" id="{9C452F9F-256A-6DDB-73B4-A9519A58C175}"/>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02" name="Freeform: Shape 201">
                <a:extLst>
                  <a:ext uri="{FF2B5EF4-FFF2-40B4-BE49-F238E27FC236}">
                    <a16:creationId xmlns:a16="http://schemas.microsoft.com/office/drawing/2014/main" id="{AD4DDC03-3606-1830-E396-77192CEE68D7}"/>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203" name="Freeform: Shape 202">
                <a:extLst>
                  <a:ext uri="{FF2B5EF4-FFF2-40B4-BE49-F238E27FC236}">
                    <a16:creationId xmlns:a16="http://schemas.microsoft.com/office/drawing/2014/main" id="{3904F655-292D-589A-2B38-00DD048846E0}"/>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04" name="Freeform: Shape 203">
                <a:extLst>
                  <a:ext uri="{FF2B5EF4-FFF2-40B4-BE49-F238E27FC236}">
                    <a16:creationId xmlns:a16="http://schemas.microsoft.com/office/drawing/2014/main" id="{5099F5E5-4272-F382-8E2A-D1BF82EF5A97}"/>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205" name="Freeform: Shape 204">
                <a:extLst>
                  <a:ext uri="{FF2B5EF4-FFF2-40B4-BE49-F238E27FC236}">
                    <a16:creationId xmlns:a16="http://schemas.microsoft.com/office/drawing/2014/main" id="{EE3AF325-DE94-4C83-2190-D86E8AC6F213}"/>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206" name="Freeform: Shape 205">
                <a:extLst>
                  <a:ext uri="{FF2B5EF4-FFF2-40B4-BE49-F238E27FC236}">
                    <a16:creationId xmlns:a16="http://schemas.microsoft.com/office/drawing/2014/main" id="{B775BA87-1701-F504-1EAA-E24367738337}"/>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07" name="Freeform: Shape 206">
                <a:extLst>
                  <a:ext uri="{FF2B5EF4-FFF2-40B4-BE49-F238E27FC236}">
                    <a16:creationId xmlns:a16="http://schemas.microsoft.com/office/drawing/2014/main" id="{855D96AE-DF5C-0934-1123-3A78D420EDD5}"/>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08" name="Freeform: Shape 207">
                <a:extLst>
                  <a:ext uri="{FF2B5EF4-FFF2-40B4-BE49-F238E27FC236}">
                    <a16:creationId xmlns:a16="http://schemas.microsoft.com/office/drawing/2014/main" id="{C1F95069-FC85-8562-7115-6D88EF40D802}"/>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09" name="Freeform: Shape 208">
                <a:extLst>
                  <a:ext uri="{FF2B5EF4-FFF2-40B4-BE49-F238E27FC236}">
                    <a16:creationId xmlns:a16="http://schemas.microsoft.com/office/drawing/2014/main" id="{249725B1-7C6F-9610-DC8C-96CBDE4CE9C1}"/>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210" name="Freeform: Shape 209">
                <a:extLst>
                  <a:ext uri="{FF2B5EF4-FFF2-40B4-BE49-F238E27FC236}">
                    <a16:creationId xmlns:a16="http://schemas.microsoft.com/office/drawing/2014/main" id="{84EA8DEE-0CDC-F9E9-575F-C80C3B9BA9D6}"/>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211" name="Freeform: Shape 210">
                <a:extLst>
                  <a:ext uri="{FF2B5EF4-FFF2-40B4-BE49-F238E27FC236}">
                    <a16:creationId xmlns:a16="http://schemas.microsoft.com/office/drawing/2014/main" id="{AA29C81C-C0E0-EFD3-B4F3-E062637E39F1}"/>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212" name="Freeform: Shape 211">
                <a:extLst>
                  <a:ext uri="{FF2B5EF4-FFF2-40B4-BE49-F238E27FC236}">
                    <a16:creationId xmlns:a16="http://schemas.microsoft.com/office/drawing/2014/main" id="{0E70571C-A452-55A3-9AAC-F43696954E62}"/>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213" name="Freeform: Shape 212">
                <a:extLst>
                  <a:ext uri="{FF2B5EF4-FFF2-40B4-BE49-F238E27FC236}">
                    <a16:creationId xmlns:a16="http://schemas.microsoft.com/office/drawing/2014/main" id="{A1DD8BD4-1542-EB58-333F-F6469243D8C4}"/>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4" name="Freeform: Shape 213">
                <a:extLst>
                  <a:ext uri="{FF2B5EF4-FFF2-40B4-BE49-F238E27FC236}">
                    <a16:creationId xmlns:a16="http://schemas.microsoft.com/office/drawing/2014/main" id="{3A355774-FA65-0C20-C65F-C63326D4C55E}"/>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215" name="Freeform: Shape 214">
                <a:extLst>
                  <a:ext uri="{FF2B5EF4-FFF2-40B4-BE49-F238E27FC236}">
                    <a16:creationId xmlns:a16="http://schemas.microsoft.com/office/drawing/2014/main" id="{5808A35C-38A6-E637-8B00-224DFB164B46}"/>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nvGrpSpPr>
            <p:cNvPr id="173" name="Group 172">
              <a:extLst>
                <a:ext uri="{FF2B5EF4-FFF2-40B4-BE49-F238E27FC236}">
                  <a16:creationId xmlns:a16="http://schemas.microsoft.com/office/drawing/2014/main" id="{DCCA0265-3B96-2CC1-B9EB-6A00516F7CE9}"/>
                </a:ext>
              </a:extLst>
            </p:cNvPr>
            <p:cNvGrpSpPr/>
            <p:nvPr/>
          </p:nvGrpSpPr>
          <p:grpSpPr>
            <a:xfrm rot="5400000">
              <a:off x="2665190" y="2235880"/>
              <a:ext cx="400241" cy="549021"/>
              <a:chOff x="4133246" y="2430207"/>
              <a:chExt cx="400241" cy="549021"/>
            </a:xfrm>
            <a:solidFill>
              <a:schemeClr val="tx2"/>
            </a:solidFill>
          </p:grpSpPr>
          <p:sp>
            <p:nvSpPr>
              <p:cNvPr id="174" name="Freeform: Shape 173">
                <a:extLst>
                  <a:ext uri="{FF2B5EF4-FFF2-40B4-BE49-F238E27FC236}">
                    <a16:creationId xmlns:a16="http://schemas.microsoft.com/office/drawing/2014/main" id="{1C59C3EC-C375-D7BE-ED30-BB81CDD91ED9}"/>
                  </a:ext>
                </a:extLst>
              </p:cNvPr>
              <p:cNvSpPr/>
              <p:nvPr/>
            </p:nvSpPr>
            <p:spPr>
              <a:xfrm>
                <a:off x="4133246" y="2430207"/>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75" name="Freeform: Shape 174">
                <a:extLst>
                  <a:ext uri="{FF2B5EF4-FFF2-40B4-BE49-F238E27FC236}">
                    <a16:creationId xmlns:a16="http://schemas.microsoft.com/office/drawing/2014/main" id="{5CB591AB-B62C-D8C3-5A54-B1F1DAF6950D}"/>
                  </a:ext>
                </a:extLst>
              </p:cNvPr>
              <p:cNvSpPr/>
              <p:nvPr/>
            </p:nvSpPr>
            <p:spPr>
              <a:xfrm>
                <a:off x="4133246"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76" name="Freeform: Shape 175">
                <a:extLst>
                  <a:ext uri="{FF2B5EF4-FFF2-40B4-BE49-F238E27FC236}">
                    <a16:creationId xmlns:a16="http://schemas.microsoft.com/office/drawing/2014/main" id="{BDC80F40-5DAE-4753-D8DA-E332A4DA4C60}"/>
                  </a:ext>
                </a:extLst>
              </p:cNvPr>
              <p:cNvSpPr/>
              <p:nvPr/>
            </p:nvSpPr>
            <p:spPr>
              <a:xfrm>
                <a:off x="4133246"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77" name="Freeform: Shape 176">
                <a:extLst>
                  <a:ext uri="{FF2B5EF4-FFF2-40B4-BE49-F238E27FC236}">
                    <a16:creationId xmlns:a16="http://schemas.microsoft.com/office/drawing/2014/main" id="{A1A70ECD-8906-90B0-82F0-9748176B0302}"/>
                  </a:ext>
                </a:extLst>
              </p:cNvPr>
              <p:cNvSpPr/>
              <p:nvPr/>
            </p:nvSpPr>
            <p:spPr>
              <a:xfrm>
                <a:off x="4133246"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78" name="Freeform: Shape 177">
                <a:extLst>
                  <a:ext uri="{FF2B5EF4-FFF2-40B4-BE49-F238E27FC236}">
                    <a16:creationId xmlns:a16="http://schemas.microsoft.com/office/drawing/2014/main" id="{EB24767A-1E88-9C2F-67AC-D790022FDBCC}"/>
                  </a:ext>
                </a:extLst>
              </p:cNvPr>
              <p:cNvSpPr/>
              <p:nvPr/>
            </p:nvSpPr>
            <p:spPr>
              <a:xfrm>
                <a:off x="4133246"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79" name="Freeform: Shape 178">
                <a:extLst>
                  <a:ext uri="{FF2B5EF4-FFF2-40B4-BE49-F238E27FC236}">
                    <a16:creationId xmlns:a16="http://schemas.microsoft.com/office/drawing/2014/main" id="{C51ADFA7-0FF4-CA72-B689-14C98ACB964B}"/>
                  </a:ext>
                </a:extLst>
              </p:cNvPr>
              <p:cNvSpPr/>
              <p:nvPr/>
            </p:nvSpPr>
            <p:spPr>
              <a:xfrm>
                <a:off x="4133246" y="2917125"/>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80" name="Freeform: Shape 179">
                <a:extLst>
                  <a:ext uri="{FF2B5EF4-FFF2-40B4-BE49-F238E27FC236}">
                    <a16:creationId xmlns:a16="http://schemas.microsoft.com/office/drawing/2014/main" id="{604150C3-DDFE-DA42-3A0C-E6FA1E9D81D4}"/>
                  </a:ext>
                </a:extLst>
              </p:cNvPr>
              <p:cNvSpPr/>
              <p:nvPr/>
            </p:nvSpPr>
            <p:spPr>
              <a:xfrm>
                <a:off x="4202588" y="2478880"/>
                <a:ext cx="53721" cy="62102"/>
              </a:xfrm>
              <a:custGeom>
                <a:avLst/>
                <a:gdLst>
                  <a:gd name="connsiteX0" fmla="*/ 53721 w 53721"/>
                  <a:gd name="connsiteY0" fmla="*/ 31052 h 62102"/>
                  <a:gd name="connsiteX1" fmla="*/ 0 w 53721"/>
                  <a:gd name="connsiteY1" fmla="*/ 0 h 62102"/>
                  <a:gd name="connsiteX2" fmla="*/ 0 w 53721"/>
                  <a:gd name="connsiteY2" fmla="*/ 62103 h 62102"/>
                  <a:gd name="connsiteX3" fmla="*/ 53721 w 53721"/>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721" h="62102">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81" name="Freeform: Shape 180">
                <a:extLst>
                  <a:ext uri="{FF2B5EF4-FFF2-40B4-BE49-F238E27FC236}">
                    <a16:creationId xmlns:a16="http://schemas.microsoft.com/office/drawing/2014/main" id="{7C6F80CD-69EB-4872-14E3-BB4912BE54F7}"/>
                  </a:ext>
                </a:extLst>
              </p:cNvPr>
              <p:cNvSpPr/>
              <p:nvPr/>
            </p:nvSpPr>
            <p:spPr>
              <a:xfrm>
                <a:off x="4202588" y="2576321"/>
                <a:ext cx="53721" cy="62007"/>
              </a:xfrm>
              <a:custGeom>
                <a:avLst/>
                <a:gdLst>
                  <a:gd name="connsiteX0" fmla="*/ 53721 w 53721"/>
                  <a:gd name="connsiteY0" fmla="*/ 30956 h 62007"/>
                  <a:gd name="connsiteX1" fmla="*/ 0 w 53721"/>
                  <a:gd name="connsiteY1" fmla="*/ 0 h 62007"/>
                  <a:gd name="connsiteX2" fmla="*/ 0 w 53721"/>
                  <a:gd name="connsiteY2" fmla="*/ 62008 h 62007"/>
                  <a:gd name="connsiteX3" fmla="*/ 53721 w 53721"/>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82" name="Freeform: Shape 181">
                <a:extLst>
                  <a:ext uri="{FF2B5EF4-FFF2-40B4-BE49-F238E27FC236}">
                    <a16:creationId xmlns:a16="http://schemas.microsoft.com/office/drawing/2014/main" id="{1A802F36-79F8-7E75-9301-AD7D9618AFD5}"/>
                  </a:ext>
                </a:extLst>
              </p:cNvPr>
              <p:cNvSpPr/>
              <p:nvPr/>
            </p:nvSpPr>
            <p:spPr>
              <a:xfrm>
                <a:off x="4202588"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83" name="Freeform: Shape 182">
                <a:extLst>
                  <a:ext uri="{FF2B5EF4-FFF2-40B4-BE49-F238E27FC236}">
                    <a16:creationId xmlns:a16="http://schemas.microsoft.com/office/drawing/2014/main" id="{8D7B84A3-95EF-AF17-9F22-A1B67D52D8AE}"/>
                  </a:ext>
                </a:extLst>
              </p:cNvPr>
              <p:cNvSpPr/>
              <p:nvPr/>
            </p:nvSpPr>
            <p:spPr>
              <a:xfrm>
                <a:off x="4202588" y="2771012"/>
                <a:ext cx="53721" cy="62103"/>
              </a:xfrm>
              <a:custGeom>
                <a:avLst/>
                <a:gdLst>
                  <a:gd name="connsiteX0" fmla="*/ 53721 w 53721"/>
                  <a:gd name="connsiteY0" fmla="*/ 31051 h 62103"/>
                  <a:gd name="connsiteX1" fmla="*/ 0 w 53721"/>
                  <a:gd name="connsiteY1" fmla="*/ 0 h 62103"/>
                  <a:gd name="connsiteX2" fmla="*/ 0 w 53721"/>
                  <a:gd name="connsiteY2" fmla="*/ 62103 h 62103"/>
                  <a:gd name="connsiteX3" fmla="*/ 53721 w 53721"/>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84" name="Freeform: Shape 183">
                <a:extLst>
                  <a:ext uri="{FF2B5EF4-FFF2-40B4-BE49-F238E27FC236}">
                    <a16:creationId xmlns:a16="http://schemas.microsoft.com/office/drawing/2014/main" id="{B81C7E83-B007-65DA-8E85-D48F0733F22E}"/>
                  </a:ext>
                </a:extLst>
              </p:cNvPr>
              <p:cNvSpPr/>
              <p:nvPr/>
            </p:nvSpPr>
            <p:spPr>
              <a:xfrm>
                <a:off x="4202588" y="2868453"/>
                <a:ext cx="53721" cy="62007"/>
              </a:xfrm>
              <a:custGeom>
                <a:avLst/>
                <a:gdLst>
                  <a:gd name="connsiteX0" fmla="*/ 53721 w 53721"/>
                  <a:gd name="connsiteY0" fmla="*/ 31052 h 62007"/>
                  <a:gd name="connsiteX1" fmla="*/ 0 w 53721"/>
                  <a:gd name="connsiteY1" fmla="*/ 0 h 62007"/>
                  <a:gd name="connsiteX2" fmla="*/ 0 w 53721"/>
                  <a:gd name="connsiteY2" fmla="*/ 62008 h 62007"/>
                  <a:gd name="connsiteX3" fmla="*/ 53721 w 53721"/>
                  <a:gd name="connsiteY3" fmla="*/ 31052 h 62007"/>
                </a:gdLst>
                <a:ahLst/>
                <a:cxnLst>
                  <a:cxn ang="0">
                    <a:pos x="connsiteX0" y="connsiteY0"/>
                  </a:cxn>
                  <a:cxn ang="0">
                    <a:pos x="connsiteX1" y="connsiteY1"/>
                  </a:cxn>
                  <a:cxn ang="0">
                    <a:pos x="connsiteX2" y="connsiteY2"/>
                  </a:cxn>
                  <a:cxn ang="0">
                    <a:pos x="connsiteX3" y="connsiteY3"/>
                  </a:cxn>
                </a:cxnLst>
                <a:rect l="l" t="t" r="r" b="b"/>
                <a:pathLst>
                  <a:path w="53721" h="62007">
                    <a:moveTo>
                      <a:pt x="53721" y="31052"/>
                    </a:moveTo>
                    <a:lnTo>
                      <a:pt x="0" y="0"/>
                    </a:lnTo>
                    <a:lnTo>
                      <a:pt x="0" y="62008"/>
                    </a:lnTo>
                    <a:lnTo>
                      <a:pt x="53721" y="31052"/>
                    </a:lnTo>
                    <a:close/>
                  </a:path>
                </a:pathLst>
              </a:custGeom>
              <a:grpFill/>
              <a:ln w="9525" cap="flat">
                <a:noFill/>
                <a:prstDash val="solid"/>
                <a:miter/>
              </a:ln>
            </p:spPr>
            <p:txBody>
              <a:bodyPr rtlCol="0" anchor="ctr"/>
              <a:lstStyle/>
              <a:p>
                <a:endParaRPr lang="en-IN"/>
              </a:p>
            </p:txBody>
          </p:sp>
          <p:sp>
            <p:nvSpPr>
              <p:cNvPr id="185" name="Freeform: Shape 184">
                <a:extLst>
                  <a:ext uri="{FF2B5EF4-FFF2-40B4-BE49-F238E27FC236}">
                    <a16:creationId xmlns:a16="http://schemas.microsoft.com/office/drawing/2014/main" id="{1495F72F-8543-6827-656A-161AA2F4EE9D}"/>
                  </a:ext>
                </a:extLst>
              </p:cNvPr>
              <p:cNvSpPr/>
              <p:nvPr/>
            </p:nvSpPr>
            <p:spPr>
              <a:xfrm>
                <a:off x="4271835" y="2527553"/>
                <a:ext cx="53816" cy="62102"/>
              </a:xfrm>
              <a:custGeom>
                <a:avLst/>
                <a:gdLst>
                  <a:gd name="connsiteX0" fmla="*/ 53816 w 53816"/>
                  <a:gd name="connsiteY0" fmla="*/ 31052 h 62102"/>
                  <a:gd name="connsiteX1" fmla="*/ 0 w 53816"/>
                  <a:gd name="connsiteY1" fmla="*/ 0 h 62102"/>
                  <a:gd name="connsiteX2" fmla="*/ 0 w 53816"/>
                  <a:gd name="connsiteY2" fmla="*/ 62103 h 62102"/>
                  <a:gd name="connsiteX3" fmla="*/ 53816 w 53816"/>
                  <a:gd name="connsiteY3" fmla="*/ 31052 h 62102"/>
                </a:gdLst>
                <a:ahLst/>
                <a:cxnLst>
                  <a:cxn ang="0">
                    <a:pos x="connsiteX0" y="connsiteY0"/>
                  </a:cxn>
                  <a:cxn ang="0">
                    <a:pos x="connsiteX1" y="connsiteY1"/>
                  </a:cxn>
                  <a:cxn ang="0">
                    <a:pos x="connsiteX2" y="connsiteY2"/>
                  </a:cxn>
                  <a:cxn ang="0">
                    <a:pos x="connsiteX3" y="connsiteY3"/>
                  </a:cxn>
                </a:cxnLst>
                <a:rect l="l" t="t" r="r" b="b"/>
                <a:pathLst>
                  <a:path w="53816" h="62102">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86" name="Freeform: Shape 185">
                <a:extLst>
                  <a:ext uri="{FF2B5EF4-FFF2-40B4-BE49-F238E27FC236}">
                    <a16:creationId xmlns:a16="http://schemas.microsoft.com/office/drawing/2014/main" id="{906061F3-19D3-C7AC-127A-85870E5A3262}"/>
                  </a:ext>
                </a:extLst>
              </p:cNvPr>
              <p:cNvSpPr/>
              <p:nvPr/>
            </p:nvSpPr>
            <p:spPr>
              <a:xfrm>
                <a:off x="4271835"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87" name="Freeform: Shape 186">
                <a:extLst>
                  <a:ext uri="{FF2B5EF4-FFF2-40B4-BE49-F238E27FC236}">
                    <a16:creationId xmlns:a16="http://schemas.microsoft.com/office/drawing/2014/main" id="{DFB2C506-653E-DDB4-94A3-F3A3085E0347}"/>
                  </a:ext>
                </a:extLst>
              </p:cNvPr>
              <p:cNvSpPr/>
              <p:nvPr/>
            </p:nvSpPr>
            <p:spPr>
              <a:xfrm>
                <a:off x="4271835"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88" name="Freeform: Shape 187">
                <a:extLst>
                  <a:ext uri="{FF2B5EF4-FFF2-40B4-BE49-F238E27FC236}">
                    <a16:creationId xmlns:a16="http://schemas.microsoft.com/office/drawing/2014/main" id="{312162DF-6180-BE8A-4291-2E05D3C3B9DD}"/>
                  </a:ext>
                </a:extLst>
              </p:cNvPr>
              <p:cNvSpPr/>
              <p:nvPr/>
            </p:nvSpPr>
            <p:spPr>
              <a:xfrm>
                <a:off x="4271835" y="2819780"/>
                <a:ext cx="53816" cy="62007"/>
              </a:xfrm>
              <a:custGeom>
                <a:avLst/>
                <a:gdLst>
                  <a:gd name="connsiteX0" fmla="*/ 53816 w 53816"/>
                  <a:gd name="connsiteY0" fmla="*/ 30956 h 62007"/>
                  <a:gd name="connsiteX1" fmla="*/ 0 w 53816"/>
                  <a:gd name="connsiteY1" fmla="*/ 0 h 62007"/>
                  <a:gd name="connsiteX2" fmla="*/ 0 w 53816"/>
                  <a:gd name="connsiteY2" fmla="*/ 62008 h 62007"/>
                  <a:gd name="connsiteX3" fmla="*/ 53816 w 53816"/>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816" h="62007">
                    <a:moveTo>
                      <a:pt x="53816" y="30956"/>
                    </a:moveTo>
                    <a:lnTo>
                      <a:pt x="0" y="0"/>
                    </a:lnTo>
                    <a:lnTo>
                      <a:pt x="0" y="62008"/>
                    </a:lnTo>
                    <a:lnTo>
                      <a:pt x="53816" y="30956"/>
                    </a:lnTo>
                    <a:close/>
                  </a:path>
                </a:pathLst>
              </a:custGeom>
              <a:grpFill/>
              <a:ln w="9525" cap="flat">
                <a:noFill/>
                <a:prstDash val="solid"/>
                <a:miter/>
              </a:ln>
            </p:spPr>
            <p:txBody>
              <a:bodyPr rtlCol="0" anchor="ctr"/>
              <a:lstStyle/>
              <a:p>
                <a:endParaRPr lang="en-IN"/>
              </a:p>
            </p:txBody>
          </p:sp>
          <p:sp>
            <p:nvSpPr>
              <p:cNvPr id="189" name="Freeform: Shape 188">
                <a:extLst>
                  <a:ext uri="{FF2B5EF4-FFF2-40B4-BE49-F238E27FC236}">
                    <a16:creationId xmlns:a16="http://schemas.microsoft.com/office/drawing/2014/main" id="{FA76E5F6-0914-906A-252A-81DE9B978582}"/>
                  </a:ext>
                </a:extLst>
              </p:cNvPr>
              <p:cNvSpPr/>
              <p:nvPr/>
            </p:nvSpPr>
            <p:spPr>
              <a:xfrm>
                <a:off x="4341177" y="2576321"/>
                <a:ext cx="53720" cy="62007"/>
              </a:xfrm>
              <a:custGeom>
                <a:avLst/>
                <a:gdLst>
                  <a:gd name="connsiteX0" fmla="*/ 53721 w 53720"/>
                  <a:gd name="connsiteY0" fmla="*/ 30956 h 62007"/>
                  <a:gd name="connsiteX1" fmla="*/ 0 w 53720"/>
                  <a:gd name="connsiteY1" fmla="*/ 0 h 62007"/>
                  <a:gd name="connsiteX2" fmla="*/ 0 w 53720"/>
                  <a:gd name="connsiteY2" fmla="*/ 62008 h 62007"/>
                  <a:gd name="connsiteX3" fmla="*/ 53721 w 53720"/>
                  <a:gd name="connsiteY3" fmla="*/ 30956 h 62007"/>
                </a:gdLst>
                <a:ahLst/>
                <a:cxnLst>
                  <a:cxn ang="0">
                    <a:pos x="connsiteX0" y="connsiteY0"/>
                  </a:cxn>
                  <a:cxn ang="0">
                    <a:pos x="connsiteX1" y="connsiteY1"/>
                  </a:cxn>
                  <a:cxn ang="0">
                    <a:pos x="connsiteX2" y="connsiteY2"/>
                  </a:cxn>
                  <a:cxn ang="0">
                    <a:pos x="connsiteX3" y="connsiteY3"/>
                  </a:cxn>
                </a:cxnLst>
                <a:rect l="l" t="t" r="r" b="b"/>
                <a:pathLst>
                  <a:path w="53720" h="62007">
                    <a:moveTo>
                      <a:pt x="53721" y="30956"/>
                    </a:moveTo>
                    <a:lnTo>
                      <a:pt x="0" y="0"/>
                    </a:lnTo>
                    <a:lnTo>
                      <a:pt x="0" y="62008"/>
                    </a:lnTo>
                    <a:lnTo>
                      <a:pt x="53721" y="30956"/>
                    </a:lnTo>
                    <a:close/>
                  </a:path>
                </a:pathLst>
              </a:custGeom>
              <a:grpFill/>
              <a:ln w="9525" cap="flat">
                <a:noFill/>
                <a:prstDash val="solid"/>
                <a:miter/>
              </a:ln>
            </p:spPr>
            <p:txBody>
              <a:bodyPr rtlCol="0" anchor="ctr"/>
              <a:lstStyle/>
              <a:p>
                <a:endParaRPr lang="en-IN"/>
              </a:p>
            </p:txBody>
          </p:sp>
          <p:sp>
            <p:nvSpPr>
              <p:cNvPr id="190" name="Freeform: Shape 189">
                <a:extLst>
                  <a:ext uri="{FF2B5EF4-FFF2-40B4-BE49-F238E27FC236}">
                    <a16:creationId xmlns:a16="http://schemas.microsoft.com/office/drawing/2014/main" id="{876E5895-874A-BE9B-9ED7-0045A5A9FDAF}"/>
                  </a:ext>
                </a:extLst>
              </p:cNvPr>
              <p:cNvSpPr/>
              <p:nvPr/>
            </p:nvSpPr>
            <p:spPr>
              <a:xfrm>
                <a:off x="4341177" y="2673666"/>
                <a:ext cx="53720" cy="62103"/>
              </a:xfrm>
              <a:custGeom>
                <a:avLst/>
                <a:gdLst>
                  <a:gd name="connsiteX0" fmla="*/ 53721 w 53720"/>
                  <a:gd name="connsiteY0" fmla="*/ 31052 h 62103"/>
                  <a:gd name="connsiteX1" fmla="*/ 0 w 53720"/>
                  <a:gd name="connsiteY1" fmla="*/ 0 h 62103"/>
                  <a:gd name="connsiteX2" fmla="*/ 0 w 53720"/>
                  <a:gd name="connsiteY2" fmla="*/ 62103 h 62103"/>
                  <a:gd name="connsiteX3" fmla="*/ 53721 w 53720"/>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sp>
            <p:nvSpPr>
              <p:cNvPr id="191" name="Freeform: Shape 190">
                <a:extLst>
                  <a:ext uri="{FF2B5EF4-FFF2-40B4-BE49-F238E27FC236}">
                    <a16:creationId xmlns:a16="http://schemas.microsoft.com/office/drawing/2014/main" id="{C192A8F6-F5EB-57AA-1181-C31349300015}"/>
                  </a:ext>
                </a:extLst>
              </p:cNvPr>
              <p:cNvSpPr/>
              <p:nvPr/>
            </p:nvSpPr>
            <p:spPr>
              <a:xfrm>
                <a:off x="4341177" y="2771012"/>
                <a:ext cx="53720" cy="62103"/>
              </a:xfrm>
              <a:custGeom>
                <a:avLst/>
                <a:gdLst>
                  <a:gd name="connsiteX0" fmla="*/ 53721 w 53720"/>
                  <a:gd name="connsiteY0" fmla="*/ 31051 h 62103"/>
                  <a:gd name="connsiteX1" fmla="*/ 0 w 53720"/>
                  <a:gd name="connsiteY1" fmla="*/ 0 h 62103"/>
                  <a:gd name="connsiteX2" fmla="*/ 0 w 53720"/>
                  <a:gd name="connsiteY2" fmla="*/ 62103 h 62103"/>
                  <a:gd name="connsiteX3" fmla="*/ 53721 w 53720"/>
                  <a:gd name="connsiteY3" fmla="*/ 31051 h 62103"/>
                </a:gdLst>
                <a:ahLst/>
                <a:cxnLst>
                  <a:cxn ang="0">
                    <a:pos x="connsiteX0" y="connsiteY0"/>
                  </a:cxn>
                  <a:cxn ang="0">
                    <a:pos x="connsiteX1" y="connsiteY1"/>
                  </a:cxn>
                  <a:cxn ang="0">
                    <a:pos x="connsiteX2" y="connsiteY2"/>
                  </a:cxn>
                  <a:cxn ang="0">
                    <a:pos x="connsiteX3" y="connsiteY3"/>
                  </a:cxn>
                </a:cxnLst>
                <a:rect l="l" t="t" r="r" b="b"/>
                <a:pathLst>
                  <a:path w="53720" h="62103">
                    <a:moveTo>
                      <a:pt x="53721" y="31051"/>
                    </a:moveTo>
                    <a:lnTo>
                      <a:pt x="0" y="0"/>
                    </a:lnTo>
                    <a:lnTo>
                      <a:pt x="0" y="62103"/>
                    </a:lnTo>
                    <a:lnTo>
                      <a:pt x="53721" y="31051"/>
                    </a:lnTo>
                    <a:close/>
                  </a:path>
                </a:pathLst>
              </a:custGeom>
              <a:grpFill/>
              <a:ln w="9525" cap="flat">
                <a:noFill/>
                <a:prstDash val="solid"/>
                <a:miter/>
              </a:ln>
            </p:spPr>
            <p:txBody>
              <a:bodyPr rtlCol="0" anchor="ctr"/>
              <a:lstStyle/>
              <a:p>
                <a:endParaRPr lang="en-IN"/>
              </a:p>
            </p:txBody>
          </p:sp>
          <p:sp>
            <p:nvSpPr>
              <p:cNvPr id="192" name="Freeform: Shape 191">
                <a:extLst>
                  <a:ext uri="{FF2B5EF4-FFF2-40B4-BE49-F238E27FC236}">
                    <a16:creationId xmlns:a16="http://schemas.microsoft.com/office/drawing/2014/main" id="{6A1B1AB0-7C40-FC30-2777-E05B08CCCC1E}"/>
                  </a:ext>
                </a:extLst>
              </p:cNvPr>
              <p:cNvSpPr/>
              <p:nvPr/>
            </p:nvSpPr>
            <p:spPr>
              <a:xfrm>
                <a:off x="4410424" y="2624994"/>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3" name="Freeform: Shape 192">
                <a:extLst>
                  <a:ext uri="{FF2B5EF4-FFF2-40B4-BE49-F238E27FC236}">
                    <a16:creationId xmlns:a16="http://schemas.microsoft.com/office/drawing/2014/main" id="{1D936677-A3D6-2A5C-CE05-A1BC6A56751B}"/>
                  </a:ext>
                </a:extLst>
              </p:cNvPr>
              <p:cNvSpPr/>
              <p:nvPr/>
            </p:nvSpPr>
            <p:spPr>
              <a:xfrm>
                <a:off x="4410424" y="2722339"/>
                <a:ext cx="53816" cy="62103"/>
              </a:xfrm>
              <a:custGeom>
                <a:avLst/>
                <a:gdLst>
                  <a:gd name="connsiteX0" fmla="*/ 53816 w 53816"/>
                  <a:gd name="connsiteY0" fmla="*/ 31052 h 62103"/>
                  <a:gd name="connsiteX1" fmla="*/ 0 w 53816"/>
                  <a:gd name="connsiteY1" fmla="*/ 0 h 62103"/>
                  <a:gd name="connsiteX2" fmla="*/ 0 w 53816"/>
                  <a:gd name="connsiteY2" fmla="*/ 62103 h 62103"/>
                  <a:gd name="connsiteX3" fmla="*/ 53816 w 53816"/>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816" h="62103">
                    <a:moveTo>
                      <a:pt x="53816" y="31052"/>
                    </a:moveTo>
                    <a:lnTo>
                      <a:pt x="0" y="0"/>
                    </a:lnTo>
                    <a:lnTo>
                      <a:pt x="0" y="62103"/>
                    </a:lnTo>
                    <a:lnTo>
                      <a:pt x="53816" y="31052"/>
                    </a:lnTo>
                    <a:close/>
                  </a:path>
                </a:pathLst>
              </a:custGeom>
              <a:grpFill/>
              <a:ln w="9525" cap="flat">
                <a:noFill/>
                <a:prstDash val="solid"/>
                <a:miter/>
              </a:ln>
            </p:spPr>
            <p:txBody>
              <a:bodyPr rtlCol="0" anchor="ctr"/>
              <a:lstStyle/>
              <a:p>
                <a:endParaRPr lang="en-IN"/>
              </a:p>
            </p:txBody>
          </p:sp>
          <p:sp>
            <p:nvSpPr>
              <p:cNvPr id="194" name="Freeform: Shape 193">
                <a:extLst>
                  <a:ext uri="{FF2B5EF4-FFF2-40B4-BE49-F238E27FC236}">
                    <a16:creationId xmlns:a16="http://schemas.microsoft.com/office/drawing/2014/main" id="{49938B76-32C1-6112-3EAD-215DC6C43A66}"/>
                  </a:ext>
                </a:extLst>
              </p:cNvPr>
              <p:cNvSpPr/>
              <p:nvPr/>
            </p:nvSpPr>
            <p:spPr>
              <a:xfrm>
                <a:off x="4479766" y="2673666"/>
                <a:ext cx="53721" cy="62103"/>
              </a:xfrm>
              <a:custGeom>
                <a:avLst/>
                <a:gdLst>
                  <a:gd name="connsiteX0" fmla="*/ 53721 w 53721"/>
                  <a:gd name="connsiteY0" fmla="*/ 31052 h 62103"/>
                  <a:gd name="connsiteX1" fmla="*/ 0 w 53721"/>
                  <a:gd name="connsiteY1" fmla="*/ 0 h 62103"/>
                  <a:gd name="connsiteX2" fmla="*/ 0 w 53721"/>
                  <a:gd name="connsiteY2" fmla="*/ 62103 h 62103"/>
                  <a:gd name="connsiteX3" fmla="*/ 53721 w 53721"/>
                  <a:gd name="connsiteY3" fmla="*/ 31052 h 62103"/>
                </a:gdLst>
                <a:ahLst/>
                <a:cxnLst>
                  <a:cxn ang="0">
                    <a:pos x="connsiteX0" y="connsiteY0"/>
                  </a:cxn>
                  <a:cxn ang="0">
                    <a:pos x="connsiteX1" y="connsiteY1"/>
                  </a:cxn>
                  <a:cxn ang="0">
                    <a:pos x="connsiteX2" y="connsiteY2"/>
                  </a:cxn>
                  <a:cxn ang="0">
                    <a:pos x="connsiteX3" y="connsiteY3"/>
                  </a:cxn>
                </a:cxnLst>
                <a:rect l="l" t="t" r="r" b="b"/>
                <a:pathLst>
                  <a:path w="53721" h="62103">
                    <a:moveTo>
                      <a:pt x="53721" y="31052"/>
                    </a:moveTo>
                    <a:lnTo>
                      <a:pt x="0" y="0"/>
                    </a:lnTo>
                    <a:lnTo>
                      <a:pt x="0" y="62103"/>
                    </a:lnTo>
                    <a:lnTo>
                      <a:pt x="53721" y="31052"/>
                    </a:lnTo>
                    <a:close/>
                  </a:path>
                </a:pathLst>
              </a:custGeom>
              <a:grpFill/>
              <a:ln w="9525" cap="flat">
                <a:noFill/>
                <a:prstDash val="solid"/>
                <a:miter/>
              </a:ln>
            </p:spPr>
            <p:txBody>
              <a:bodyPr rtlCol="0" anchor="ctr"/>
              <a:lstStyle/>
              <a:p>
                <a:endParaRPr lang="en-IN"/>
              </a:p>
            </p:txBody>
          </p:sp>
        </p:grpSp>
      </p:grpSp>
      <p:sp>
        <p:nvSpPr>
          <p:cNvPr id="169" name="Rectangle: Top Corners Rounded 168">
            <a:extLst>
              <a:ext uri="{FF2B5EF4-FFF2-40B4-BE49-F238E27FC236}">
                <a16:creationId xmlns:a16="http://schemas.microsoft.com/office/drawing/2014/main" id="{CC6FAFDA-61F0-8961-8E56-3186895AA9FB}"/>
              </a:ext>
            </a:extLst>
          </p:cNvPr>
          <p:cNvSpPr/>
          <p:nvPr/>
        </p:nvSpPr>
        <p:spPr>
          <a:xfrm>
            <a:off x="8615920" y="2936461"/>
            <a:ext cx="3093950" cy="3007139"/>
          </a:xfrm>
          <a:prstGeom prst="round2SameRect">
            <a:avLst>
              <a:gd name="adj1" fmla="val 4127"/>
              <a:gd name="adj2" fmla="val 0"/>
            </a:avLst>
          </a:prstGeom>
          <a:solidFill>
            <a:schemeClr val="tx1">
              <a:lumMod val="95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70" name="TextBox 169">
            <a:extLst>
              <a:ext uri="{FF2B5EF4-FFF2-40B4-BE49-F238E27FC236}">
                <a16:creationId xmlns:a16="http://schemas.microsoft.com/office/drawing/2014/main" id="{E16E0C53-5EE9-827C-D0D8-4D6A2C971F00}"/>
              </a:ext>
            </a:extLst>
          </p:cNvPr>
          <p:cNvSpPr txBox="1"/>
          <p:nvPr/>
        </p:nvSpPr>
        <p:spPr>
          <a:xfrm>
            <a:off x="8823022" y="3076844"/>
            <a:ext cx="2679746" cy="2693045"/>
          </a:xfrm>
          <a:prstGeom prst="rect">
            <a:avLst/>
          </a:prstGeom>
          <a:noFill/>
        </p:spPr>
        <p:txBody>
          <a:bodyPr wrap="square" lIns="0" tIns="0" rIns="0" bIns="0">
            <a:spAutoFit/>
          </a:bodyPr>
          <a:lstStyle/>
          <a:p>
            <a:pPr marL="285750" marR="0" lvl="0" indent="-285750" defTabSz="552435" fontAlgn="auto">
              <a:lnSpc>
                <a:spcPct val="100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US" sz="1500" dirty="0">
                <a:solidFill>
                  <a:srgbClr val="2E2E38"/>
                </a:solidFill>
              </a:rPr>
              <a:t>I Co imports goods from F Co and personnel of F Co makes frequent visit to I Co </a:t>
            </a:r>
          </a:p>
          <a:p>
            <a:pPr marL="285750" marR="0" lvl="0" indent="-285750" defTabSz="552435" fontAlgn="auto">
              <a:lnSpc>
                <a:spcPct val="100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US" sz="1500" dirty="0">
                <a:solidFill>
                  <a:srgbClr val="2E2E38"/>
                </a:solidFill>
              </a:rPr>
              <a:t>AO alleges that F Co has a PE in India and attributes a portion as taxable in India</a:t>
            </a:r>
          </a:p>
          <a:p>
            <a:pPr marL="285750" marR="0" lvl="0" indent="-285750" defTabSz="552435" fontAlgn="auto">
              <a:lnSpc>
                <a:spcPct val="100000"/>
              </a:lnSpc>
              <a:spcBef>
                <a:spcPts val="300"/>
              </a:spcBef>
              <a:spcAft>
                <a:spcPts val="300"/>
              </a:spcAft>
              <a:buClr>
                <a:schemeClr val="bg1">
                  <a:lumMod val="60000"/>
                  <a:lumOff val="40000"/>
                </a:schemeClr>
              </a:buClr>
              <a:buSzPct val="100000"/>
              <a:buFont typeface="Wingdings" panose="05000000000000000000" pitchFamily="2" charset="2"/>
              <a:buChar char="§"/>
              <a:tabLst/>
              <a:defRPr/>
            </a:pPr>
            <a:r>
              <a:rPr lang="en-US" sz="1500" dirty="0">
                <a:solidFill>
                  <a:srgbClr val="2E2E38"/>
                </a:solidFill>
              </a:rPr>
              <a:t>F Co has already included these receipts as part of its business income in its own country, </a:t>
            </a:r>
            <a:r>
              <a:rPr lang="en-US" sz="1500" b="1" dirty="0">
                <a:solidFill>
                  <a:srgbClr val="2E2E38"/>
                </a:solidFill>
              </a:rPr>
              <a:t>thus resulting in juridical double taxation</a:t>
            </a:r>
          </a:p>
        </p:txBody>
      </p:sp>
      <p:pic>
        <p:nvPicPr>
          <p:cNvPr id="8" name="Graphic 7">
            <a:extLst>
              <a:ext uri="{FF2B5EF4-FFF2-40B4-BE49-F238E27FC236}">
                <a16:creationId xmlns:a16="http://schemas.microsoft.com/office/drawing/2014/main" id="{620D8566-CBE4-D12D-BFF3-4CBDC35766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9333" y="1580908"/>
            <a:ext cx="476250" cy="476250"/>
          </a:xfrm>
          <a:prstGeom prst="rect">
            <a:avLst/>
          </a:prstGeom>
        </p:spPr>
      </p:pic>
      <p:pic>
        <p:nvPicPr>
          <p:cNvPr id="85" name="Graphic 84">
            <a:extLst>
              <a:ext uri="{FF2B5EF4-FFF2-40B4-BE49-F238E27FC236}">
                <a16:creationId xmlns:a16="http://schemas.microsoft.com/office/drawing/2014/main" id="{8EC17495-A25A-B757-357B-1FA2BF4B46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97167" y="1614245"/>
            <a:ext cx="466725" cy="447675"/>
          </a:xfrm>
          <a:prstGeom prst="rect">
            <a:avLst/>
          </a:prstGeom>
        </p:spPr>
      </p:pic>
      <p:pic>
        <p:nvPicPr>
          <p:cNvPr id="245" name="Graphic 244">
            <a:extLst>
              <a:ext uri="{FF2B5EF4-FFF2-40B4-BE49-F238E27FC236}">
                <a16:creationId xmlns:a16="http://schemas.microsoft.com/office/drawing/2014/main" id="{7193EBEB-DC17-E296-E88E-D1C43D9565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16600" y="1601491"/>
            <a:ext cx="457200" cy="447675"/>
          </a:xfrm>
          <a:prstGeom prst="rect">
            <a:avLst/>
          </a:prstGeom>
        </p:spPr>
      </p:pic>
    </p:spTree>
    <p:extLst>
      <p:ext uri="{BB962C8B-B14F-4D97-AF65-F5344CB8AC3E}">
        <p14:creationId xmlns:p14="http://schemas.microsoft.com/office/powerpoint/2010/main" val="655444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MAP program</a:t>
            </a:r>
            <a:br>
              <a:rPr lang="en-IN" dirty="0"/>
            </a:br>
            <a:r>
              <a:rPr lang="en-US" sz="2000" b="0" dirty="0">
                <a:solidFill>
                  <a:schemeClr val="bg1">
                    <a:lumMod val="50000"/>
                    <a:lumOff val="50000"/>
                  </a:schemeClr>
                </a:solidFill>
              </a:rPr>
              <a:t>MAP Guidance Note dt 7 Aug 2020/ 10 June 2022</a:t>
            </a:r>
            <a:endParaRPr lang="en-US" altLang="en-US" sz="2000" b="0" dirty="0">
              <a:solidFill>
                <a:schemeClr val="bg1">
                  <a:lumMod val="50000"/>
                  <a:lumOff val="50000"/>
                </a:schemeClr>
              </a:solidFill>
            </a:endParaRPr>
          </a:p>
        </p:txBody>
      </p:sp>
      <p:sp>
        <p:nvSpPr>
          <p:cNvPr id="4" name="Rectangle: Rounded Corners 3">
            <a:extLst>
              <a:ext uri="{FF2B5EF4-FFF2-40B4-BE49-F238E27FC236}">
                <a16:creationId xmlns:a16="http://schemas.microsoft.com/office/drawing/2014/main" id="{D329A43A-EF8E-A2C3-9C44-045F946F7747}"/>
              </a:ext>
            </a:extLst>
          </p:cNvPr>
          <p:cNvSpPr/>
          <p:nvPr/>
        </p:nvSpPr>
        <p:spPr>
          <a:xfrm>
            <a:off x="712142" y="1563739"/>
            <a:ext cx="10997728" cy="4343296"/>
          </a:xfrm>
          <a:prstGeom prst="roundRect">
            <a:avLst>
              <a:gd name="adj" fmla="val 3301"/>
            </a:avLst>
          </a:prstGeom>
          <a:solidFill>
            <a:schemeClr val="tx1">
              <a:lumMod val="95000"/>
            </a:schemeClr>
          </a:solidFill>
          <a:ln w="9525">
            <a:solidFill>
              <a:schemeClr val="bg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IN" sz="1200" dirty="0">
                <a:solidFill>
                  <a:schemeClr val="tx1"/>
                </a:solidFill>
              </a:rPr>
              <a:t>  </a:t>
            </a:r>
          </a:p>
        </p:txBody>
      </p:sp>
      <p:grpSp>
        <p:nvGrpSpPr>
          <p:cNvPr id="49" name="Group 48">
            <a:extLst>
              <a:ext uri="{FF2B5EF4-FFF2-40B4-BE49-F238E27FC236}">
                <a16:creationId xmlns:a16="http://schemas.microsoft.com/office/drawing/2014/main" id="{7E385C53-152B-E384-47BA-BD2466668648}"/>
              </a:ext>
            </a:extLst>
          </p:cNvPr>
          <p:cNvGrpSpPr/>
          <p:nvPr/>
        </p:nvGrpSpPr>
        <p:grpSpPr>
          <a:xfrm>
            <a:off x="521366" y="1751760"/>
            <a:ext cx="10796874" cy="3967255"/>
            <a:chOff x="521366" y="1784975"/>
            <a:chExt cx="10796874" cy="3967255"/>
          </a:xfrm>
        </p:grpSpPr>
        <p:grpSp>
          <p:nvGrpSpPr>
            <p:cNvPr id="11" name="Group 10">
              <a:extLst>
                <a:ext uri="{FF2B5EF4-FFF2-40B4-BE49-F238E27FC236}">
                  <a16:creationId xmlns:a16="http://schemas.microsoft.com/office/drawing/2014/main" id="{CC4C0E8D-A62B-8548-D311-FF62128BAC76}"/>
                </a:ext>
              </a:extLst>
            </p:cNvPr>
            <p:cNvGrpSpPr/>
            <p:nvPr/>
          </p:nvGrpSpPr>
          <p:grpSpPr>
            <a:xfrm>
              <a:off x="521366" y="1784975"/>
              <a:ext cx="10796874" cy="461665"/>
              <a:chOff x="521366" y="2017119"/>
              <a:chExt cx="10796874" cy="461665"/>
            </a:xfrm>
          </p:grpSpPr>
          <p:sp>
            <p:nvSpPr>
              <p:cNvPr id="5" name="Rectangle 4">
                <a:extLst>
                  <a:ext uri="{FF2B5EF4-FFF2-40B4-BE49-F238E27FC236}">
                    <a16:creationId xmlns:a16="http://schemas.microsoft.com/office/drawing/2014/main" id="{63E346C4-E71B-3A7D-F83D-4B7A4518593A}"/>
                  </a:ext>
                </a:extLst>
              </p:cNvPr>
              <p:cNvSpPr/>
              <p:nvPr/>
            </p:nvSpPr>
            <p:spPr>
              <a:xfrm>
                <a:off x="1157046" y="2017119"/>
                <a:ext cx="10161194" cy="461665"/>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ITAT and MAP: </a:t>
                </a:r>
                <a:r>
                  <a:rPr lang="en-IN" sz="1500" kern="0" dirty="0">
                    <a:solidFill>
                      <a:schemeClr val="bg1"/>
                    </a:solidFill>
                  </a:rPr>
                  <a:t>In cases where the ITAT order is not conclusive and is set-aside for fresh adjudication, taxpayers would be eligible for filing MAP after such fresh adjudication</a:t>
                </a:r>
              </a:p>
            </p:txBody>
          </p:sp>
          <p:grpSp>
            <p:nvGrpSpPr>
              <p:cNvPr id="6" name="Group 5">
                <a:extLst>
                  <a:ext uri="{FF2B5EF4-FFF2-40B4-BE49-F238E27FC236}">
                    <a16:creationId xmlns:a16="http://schemas.microsoft.com/office/drawing/2014/main" id="{39974EAD-A488-C14A-AEFC-19B0F672281E}"/>
                  </a:ext>
                </a:extLst>
              </p:cNvPr>
              <p:cNvGrpSpPr/>
              <p:nvPr/>
            </p:nvGrpSpPr>
            <p:grpSpPr>
              <a:xfrm rot="18159467">
                <a:off x="521325" y="2057176"/>
                <a:ext cx="381633" cy="381552"/>
                <a:chOff x="663430" y="1186134"/>
                <a:chExt cx="695918" cy="695770"/>
              </a:xfrm>
            </p:grpSpPr>
            <p:sp>
              <p:nvSpPr>
                <p:cNvPr id="9" name="Oval 8">
                  <a:extLst>
                    <a:ext uri="{FF2B5EF4-FFF2-40B4-BE49-F238E27FC236}">
                      <a16:creationId xmlns:a16="http://schemas.microsoft.com/office/drawing/2014/main" id="{C2BF107D-D397-39DF-A3AC-5D3E3372ADDC}"/>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10" name="Arc 9">
                  <a:extLst>
                    <a:ext uri="{FF2B5EF4-FFF2-40B4-BE49-F238E27FC236}">
                      <a16:creationId xmlns:a16="http://schemas.microsoft.com/office/drawing/2014/main" id="{6A217A08-FF8C-313C-FFFE-BD977FC9040E}"/>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13" name="Group 12">
              <a:extLst>
                <a:ext uri="{FF2B5EF4-FFF2-40B4-BE49-F238E27FC236}">
                  <a16:creationId xmlns:a16="http://schemas.microsoft.com/office/drawing/2014/main" id="{751F6634-5A12-FFC6-8F07-3DD3D57CA13F}"/>
                </a:ext>
              </a:extLst>
            </p:cNvPr>
            <p:cNvGrpSpPr/>
            <p:nvPr/>
          </p:nvGrpSpPr>
          <p:grpSpPr>
            <a:xfrm>
              <a:off x="521366" y="2455933"/>
              <a:ext cx="10796874" cy="461665"/>
              <a:chOff x="521366" y="2017119"/>
              <a:chExt cx="10796874" cy="461665"/>
            </a:xfrm>
          </p:grpSpPr>
          <p:sp>
            <p:nvSpPr>
              <p:cNvPr id="14" name="Rectangle 13">
                <a:extLst>
                  <a:ext uri="{FF2B5EF4-FFF2-40B4-BE49-F238E27FC236}">
                    <a16:creationId xmlns:a16="http://schemas.microsoft.com/office/drawing/2014/main" id="{2B09E027-0F8F-8E91-AD9D-9C8393B40B08}"/>
                  </a:ext>
                </a:extLst>
              </p:cNvPr>
              <p:cNvSpPr/>
              <p:nvPr/>
            </p:nvSpPr>
            <p:spPr>
              <a:xfrm>
                <a:off x="1157046" y="2017119"/>
                <a:ext cx="10161194" cy="461665"/>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Recurring issues: </a:t>
                </a:r>
                <a:r>
                  <a:rPr lang="en-IN" sz="1500" kern="0" dirty="0">
                    <a:solidFill>
                      <a:schemeClr val="bg1"/>
                    </a:solidFill>
                  </a:rPr>
                  <a:t>The Indian CAs may resolve recurring issues on the same principles, as adopted in a prior MAP resolution provided facts remain the same</a:t>
                </a:r>
              </a:p>
            </p:txBody>
          </p:sp>
          <p:grpSp>
            <p:nvGrpSpPr>
              <p:cNvPr id="15" name="Group 14">
                <a:extLst>
                  <a:ext uri="{FF2B5EF4-FFF2-40B4-BE49-F238E27FC236}">
                    <a16:creationId xmlns:a16="http://schemas.microsoft.com/office/drawing/2014/main" id="{0A6CF571-EAAF-1DB7-581B-EA7B620A3C05}"/>
                  </a:ext>
                </a:extLst>
              </p:cNvPr>
              <p:cNvGrpSpPr/>
              <p:nvPr/>
            </p:nvGrpSpPr>
            <p:grpSpPr>
              <a:xfrm rot="18159467">
                <a:off x="521325" y="2057176"/>
                <a:ext cx="381633" cy="381552"/>
                <a:chOff x="663430" y="1186134"/>
                <a:chExt cx="695918" cy="695770"/>
              </a:xfrm>
            </p:grpSpPr>
            <p:sp>
              <p:nvSpPr>
                <p:cNvPr id="16" name="Oval 15">
                  <a:extLst>
                    <a:ext uri="{FF2B5EF4-FFF2-40B4-BE49-F238E27FC236}">
                      <a16:creationId xmlns:a16="http://schemas.microsoft.com/office/drawing/2014/main" id="{FAFE03D3-4EBE-1776-536F-97BF65A3A714}"/>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17" name="Arc 16">
                  <a:extLst>
                    <a:ext uri="{FF2B5EF4-FFF2-40B4-BE49-F238E27FC236}">
                      <a16:creationId xmlns:a16="http://schemas.microsoft.com/office/drawing/2014/main" id="{1BD277BF-1FE3-DA77-C652-D126988130F6}"/>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18" name="Group 17">
              <a:extLst>
                <a:ext uri="{FF2B5EF4-FFF2-40B4-BE49-F238E27FC236}">
                  <a16:creationId xmlns:a16="http://schemas.microsoft.com/office/drawing/2014/main" id="{DB754E00-239B-9CCA-2E6F-450CF1DAB2A0}"/>
                </a:ext>
              </a:extLst>
            </p:cNvPr>
            <p:cNvGrpSpPr/>
            <p:nvPr/>
          </p:nvGrpSpPr>
          <p:grpSpPr>
            <a:xfrm>
              <a:off x="521366" y="3126891"/>
              <a:ext cx="10796874" cy="461665"/>
              <a:chOff x="521366" y="2017119"/>
              <a:chExt cx="10796874" cy="461665"/>
            </a:xfrm>
          </p:grpSpPr>
          <p:sp>
            <p:nvSpPr>
              <p:cNvPr id="19" name="Rectangle 18">
                <a:extLst>
                  <a:ext uri="{FF2B5EF4-FFF2-40B4-BE49-F238E27FC236}">
                    <a16:creationId xmlns:a16="http://schemas.microsoft.com/office/drawing/2014/main" id="{B868E4A2-A4BD-9492-CA31-6A4808A54D80}"/>
                  </a:ext>
                </a:extLst>
              </p:cNvPr>
              <p:cNvSpPr/>
              <p:nvPr/>
            </p:nvSpPr>
            <p:spPr>
              <a:xfrm>
                <a:off x="1157046" y="2017119"/>
                <a:ext cx="10161194" cy="461665"/>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Secondary adjustment (SA) provisions: </a:t>
                </a:r>
                <a:r>
                  <a:rPr lang="en-IN" sz="1500" kern="0" dirty="0">
                    <a:solidFill>
                      <a:schemeClr val="bg1"/>
                    </a:solidFill>
                  </a:rPr>
                  <a:t>SA provisions would form part of the MAP resolution for cases pertaining to FY 2016-17 or thereafter</a:t>
                </a:r>
              </a:p>
            </p:txBody>
          </p:sp>
          <p:grpSp>
            <p:nvGrpSpPr>
              <p:cNvPr id="20" name="Group 19">
                <a:extLst>
                  <a:ext uri="{FF2B5EF4-FFF2-40B4-BE49-F238E27FC236}">
                    <a16:creationId xmlns:a16="http://schemas.microsoft.com/office/drawing/2014/main" id="{4C036FFA-E63A-57AD-6F28-BB67D9B557DF}"/>
                  </a:ext>
                </a:extLst>
              </p:cNvPr>
              <p:cNvGrpSpPr/>
              <p:nvPr/>
            </p:nvGrpSpPr>
            <p:grpSpPr>
              <a:xfrm rot="18159467">
                <a:off x="521325" y="2057176"/>
                <a:ext cx="381633" cy="381552"/>
                <a:chOff x="663430" y="1186134"/>
                <a:chExt cx="695918" cy="695770"/>
              </a:xfrm>
            </p:grpSpPr>
            <p:sp>
              <p:nvSpPr>
                <p:cNvPr id="21" name="Oval 20">
                  <a:extLst>
                    <a:ext uri="{FF2B5EF4-FFF2-40B4-BE49-F238E27FC236}">
                      <a16:creationId xmlns:a16="http://schemas.microsoft.com/office/drawing/2014/main" id="{4AD1087E-1F73-9BBF-72B7-EA24B16EFD79}"/>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22" name="Arc 21">
                  <a:extLst>
                    <a:ext uri="{FF2B5EF4-FFF2-40B4-BE49-F238E27FC236}">
                      <a16:creationId xmlns:a16="http://schemas.microsoft.com/office/drawing/2014/main" id="{2996329A-4525-302B-A316-84706225110F}"/>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34" name="Group 33">
              <a:extLst>
                <a:ext uri="{FF2B5EF4-FFF2-40B4-BE49-F238E27FC236}">
                  <a16:creationId xmlns:a16="http://schemas.microsoft.com/office/drawing/2014/main" id="{044D1C61-DCAB-F936-F626-F337C6F77C13}"/>
                </a:ext>
              </a:extLst>
            </p:cNvPr>
            <p:cNvGrpSpPr/>
            <p:nvPr/>
          </p:nvGrpSpPr>
          <p:grpSpPr>
            <a:xfrm>
              <a:off x="521366" y="3797849"/>
              <a:ext cx="10796874" cy="461665"/>
              <a:chOff x="521366" y="2017119"/>
              <a:chExt cx="10796874" cy="461665"/>
            </a:xfrm>
          </p:grpSpPr>
          <p:sp>
            <p:nvSpPr>
              <p:cNvPr id="35" name="Rectangle 34">
                <a:extLst>
                  <a:ext uri="{FF2B5EF4-FFF2-40B4-BE49-F238E27FC236}">
                    <a16:creationId xmlns:a16="http://schemas.microsoft.com/office/drawing/2014/main" id="{3CB31BE9-BD3E-23CE-883D-69A30105773E}"/>
                  </a:ext>
                </a:extLst>
              </p:cNvPr>
              <p:cNvSpPr/>
              <p:nvPr/>
            </p:nvSpPr>
            <p:spPr>
              <a:xfrm>
                <a:off x="1157046" y="2017119"/>
                <a:ext cx="10161194" cy="461665"/>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Delayed MAP application: </a:t>
                </a:r>
                <a:r>
                  <a:rPr lang="en-IN" sz="1500" kern="0" dirty="0">
                    <a:solidFill>
                      <a:schemeClr val="bg1"/>
                    </a:solidFill>
                  </a:rPr>
                  <a:t>If taxpayer makes a MAP application after the expiry of the time specified in the Article relating to MAP, India will not provide access to MAP</a:t>
                </a:r>
              </a:p>
            </p:txBody>
          </p:sp>
          <p:grpSp>
            <p:nvGrpSpPr>
              <p:cNvPr id="36" name="Group 35">
                <a:extLst>
                  <a:ext uri="{FF2B5EF4-FFF2-40B4-BE49-F238E27FC236}">
                    <a16:creationId xmlns:a16="http://schemas.microsoft.com/office/drawing/2014/main" id="{4256028E-0377-B3E7-E0EC-7582B7464794}"/>
                  </a:ext>
                </a:extLst>
              </p:cNvPr>
              <p:cNvGrpSpPr/>
              <p:nvPr/>
            </p:nvGrpSpPr>
            <p:grpSpPr>
              <a:xfrm rot="18159467">
                <a:off x="521325" y="2057176"/>
                <a:ext cx="381633" cy="381552"/>
                <a:chOff x="663430" y="1186134"/>
                <a:chExt cx="695918" cy="695770"/>
              </a:xfrm>
            </p:grpSpPr>
            <p:sp>
              <p:nvSpPr>
                <p:cNvPr id="37" name="Oval 36">
                  <a:extLst>
                    <a:ext uri="{FF2B5EF4-FFF2-40B4-BE49-F238E27FC236}">
                      <a16:creationId xmlns:a16="http://schemas.microsoft.com/office/drawing/2014/main" id="{BE687D3C-FE8C-685E-8AE0-1C68558A5D53}"/>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38" name="Arc 37">
                  <a:extLst>
                    <a:ext uri="{FF2B5EF4-FFF2-40B4-BE49-F238E27FC236}">
                      <a16:creationId xmlns:a16="http://schemas.microsoft.com/office/drawing/2014/main" id="{E64BB481-10DD-92D3-2C07-81A5C22964D7}"/>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39" name="Group 38">
              <a:extLst>
                <a:ext uri="{FF2B5EF4-FFF2-40B4-BE49-F238E27FC236}">
                  <a16:creationId xmlns:a16="http://schemas.microsoft.com/office/drawing/2014/main" id="{A401C8C6-730E-3450-A2B0-20ED245F5CB8}"/>
                </a:ext>
              </a:extLst>
            </p:cNvPr>
            <p:cNvGrpSpPr/>
            <p:nvPr/>
          </p:nvGrpSpPr>
          <p:grpSpPr>
            <a:xfrm>
              <a:off x="521366" y="4468807"/>
              <a:ext cx="10796874" cy="692497"/>
              <a:chOff x="521366" y="1901703"/>
              <a:chExt cx="10796874" cy="692497"/>
            </a:xfrm>
          </p:grpSpPr>
          <p:sp>
            <p:nvSpPr>
              <p:cNvPr id="40" name="Rectangle 39">
                <a:extLst>
                  <a:ext uri="{FF2B5EF4-FFF2-40B4-BE49-F238E27FC236}">
                    <a16:creationId xmlns:a16="http://schemas.microsoft.com/office/drawing/2014/main" id="{0A8C0CDE-C07E-1FA6-890A-841107171A63}"/>
                  </a:ext>
                </a:extLst>
              </p:cNvPr>
              <p:cNvSpPr/>
              <p:nvPr/>
            </p:nvSpPr>
            <p:spPr>
              <a:xfrm>
                <a:off x="1157046" y="1901703"/>
                <a:ext cx="10161194" cy="692497"/>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Income Tax Settlement Commission (ITSC) and Authority for Advance Rulings (AAR): </a:t>
                </a:r>
                <a:r>
                  <a:rPr lang="en-IN" sz="1500" kern="0" dirty="0">
                    <a:solidFill>
                      <a:schemeClr val="bg1"/>
                    </a:solidFill>
                  </a:rPr>
                  <a:t>MAP access would be denied in respect of the issues that are included in the MAP application to the extent they are already covered under the ITSC orders or AAR rulings</a:t>
                </a:r>
              </a:p>
            </p:txBody>
          </p:sp>
          <p:grpSp>
            <p:nvGrpSpPr>
              <p:cNvPr id="41" name="Group 40">
                <a:extLst>
                  <a:ext uri="{FF2B5EF4-FFF2-40B4-BE49-F238E27FC236}">
                    <a16:creationId xmlns:a16="http://schemas.microsoft.com/office/drawing/2014/main" id="{22950C63-0476-EEF1-6562-E3AE057D502A}"/>
                  </a:ext>
                </a:extLst>
              </p:cNvPr>
              <p:cNvGrpSpPr/>
              <p:nvPr/>
            </p:nvGrpSpPr>
            <p:grpSpPr>
              <a:xfrm rot="18159467">
                <a:off x="521325" y="2057176"/>
                <a:ext cx="381633" cy="381552"/>
                <a:chOff x="663430" y="1186134"/>
                <a:chExt cx="695918" cy="695770"/>
              </a:xfrm>
            </p:grpSpPr>
            <p:sp>
              <p:nvSpPr>
                <p:cNvPr id="42" name="Oval 41">
                  <a:extLst>
                    <a:ext uri="{FF2B5EF4-FFF2-40B4-BE49-F238E27FC236}">
                      <a16:creationId xmlns:a16="http://schemas.microsoft.com/office/drawing/2014/main" id="{44BA6339-D328-9EAF-C704-E2C939E03698}"/>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43" name="Arc 42">
                  <a:extLst>
                    <a:ext uri="{FF2B5EF4-FFF2-40B4-BE49-F238E27FC236}">
                      <a16:creationId xmlns:a16="http://schemas.microsoft.com/office/drawing/2014/main" id="{1ED232A5-6EFA-ABF8-37B2-75951874805E}"/>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44" name="Group 43">
              <a:extLst>
                <a:ext uri="{FF2B5EF4-FFF2-40B4-BE49-F238E27FC236}">
                  <a16:creationId xmlns:a16="http://schemas.microsoft.com/office/drawing/2014/main" id="{34708D47-8320-38FF-BA54-B5B89446151A}"/>
                </a:ext>
              </a:extLst>
            </p:cNvPr>
            <p:cNvGrpSpPr/>
            <p:nvPr/>
          </p:nvGrpSpPr>
          <p:grpSpPr>
            <a:xfrm>
              <a:off x="521366" y="5370597"/>
              <a:ext cx="10796874" cy="381633"/>
              <a:chOff x="521366" y="2057135"/>
              <a:chExt cx="10796874" cy="381633"/>
            </a:xfrm>
          </p:grpSpPr>
          <p:sp>
            <p:nvSpPr>
              <p:cNvPr id="45" name="Rectangle 44">
                <a:extLst>
                  <a:ext uri="{FF2B5EF4-FFF2-40B4-BE49-F238E27FC236}">
                    <a16:creationId xmlns:a16="http://schemas.microsoft.com/office/drawing/2014/main" id="{77112FEA-84E0-8F88-51F8-FE5D3FADA94C}"/>
                  </a:ext>
                </a:extLst>
              </p:cNvPr>
              <p:cNvSpPr/>
              <p:nvPr/>
            </p:nvSpPr>
            <p:spPr>
              <a:xfrm>
                <a:off x="1157046" y="2132535"/>
                <a:ext cx="10161194" cy="230832"/>
              </a:xfrm>
              <a:prstGeom prst="rect">
                <a:avLst/>
              </a:prstGeom>
            </p:spPr>
            <p:txBody>
              <a:bodyPr wrap="square" lIns="0" tIns="0" rIns="0" bIns="0" anchor="ctr">
                <a:spAutoFit/>
              </a:bodyPr>
              <a:lstStyle/>
              <a:p>
                <a:pPr marL="0" lvl="2" indent="-438150" fontAlgn="base">
                  <a:spcBef>
                    <a:spcPts val="600"/>
                  </a:spcBef>
                  <a:spcAft>
                    <a:spcPct val="0"/>
                  </a:spcAft>
                  <a:buClr>
                    <a:srgbClr val="FFD200"/>
                  </a:buClr>
                  <a:buSzPct val="75000"/>
                  <a:tabLst>
                    <a:tab pos="195873" algn="l"/>
                  </a:tabLst>
                  <a:defRPr/>
                </a:pPr>
                <a:r>
                  <a:rPr lang="en-IN" sz="1500" b="1" kern="0" dirty="0">
                    <a:solidFill>
                      <a:schemeClr val="bg1"/>
                    </a:solidFill>
                  </a:rPr>
                  <a:t>Other matters: </a:t>
                </a:r>
                <a:r>
                  <a:rPr lang="en-IN" sz="1500" kern="0" dirty="0">
                    <a:solidFill>
                      <a:schemeClr val="bg1"/>
                    </a:solidFill>
                  </a:rPr>
                  <a:t>No MAP access would be provided for issues that are purely governed by India’s domestic tax law</a:t>
                </a:r>
              </a:p>
            </p:txBody>
          </p:sp>
          <p:grpSp>
            <p:nvGrpSpPr>
              <p:cNvPr id="46" name="Group 45">
                <a:extLst>
                  <a:ext uri="{FF2B5EF4-FFF2-40B4-BE49-F238E27FC236}">
                    <a16:creationId xmlns:a16="http://schemas.microsoft.com/office/drawing/2014/main" id="{D27A1D69-1F84-61B5-2F7E-13143B6C39EB}"/>
                  </a:ext>
                </a:extLst>
              </p:cNvPr>
              <p:cNvGrpSpPr/>
              <p:nvPr/>
            </p:nvGrpSpPr>
            <p:grpSpPr>
              <a:xfrm rot="18159467">
                <a:off x="521325" y="2057176"/>
                <a:ext cx="381633" cy="381552"/>
                <a:chOff x="663430" y="1186134"/>
                <a:chExt cx="695918" cy="695770"/>
              </a:xfrm>
            </p:grpSpPr>
            <p:sp>
              <p:nvSpPr>
                <p:cNvPr id="47" name="Oval 46">
                  <a:extLst>
                    <a:ext uri="{FF2B5EF4-FFF2-40B4-BE49-F238E27FC236}">
                      <a16:creationId xmlns:a16="http://schemas.microsoft.com/office/drawing/2014/main" id="{54E3218F-4EE2-D598-5892-058DE25FA13F}"/>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48" name="Arc 47">
                  <a:extLst>
                    <a:ext uri="{FF2B5EF4-FFF2-40B4-BE49-F238E27FC236}">
                      <a16:creationId xmlns:a16="http://schemas.microsoft.com/office/drawing/2014/main" id="{5DDD1190-CAB1-5A8F-553E-69041F1EC65F}"/>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spTree>
    <p:extLst>
      <p:ext uri="{BB962C8B-B14F-4D97-AF65-F5344CB8AC3E}">
        <p14:creationId xmlns:p14="http://schemas.microsoft.com/office/powerpoint/2010/main" val="4241698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MAP program</a:t>
            </a:r>
            <a:br>
              <a:rPr lang="en-IN" dirty="0"/>
            </a:br>
            <a:r>
              <a:rPr lang="en-US" sz="2000" b="0" dirty="0">
                <a:solidFill>
                  <a:schemeClr val="bg1">
                    <a:lumMod val="50000"/>
                    <a:lumOff val="50000"/>
                  </a:schemeClr>
                </a:solidFill>
              </a:rPr>
              <a:t>OECD recent updates – 2021 MAP statistics (issued on 22 Nov 2022)</a:t>
            </a:r>
            <a:endParaRPr lang="en-US" altLang="en-US" sz="2000" b="0" dirty="0">
              <a:solidFill>
                <a:schemeClr val="bg1">
                  <a:lumMod val="50000"/>
                  <a:lumOff val="50000"/>
                </a:schemeClr>
              </a:solidFill>
            </a:endParaRPr>
          </a:p>
        </p:txBody>
      </p:sp>
      <p:sp>
        <p:nvSpPr>
          <p:cNvPr id="4" name="Rectangle: Rounded Corners 3">
            <a:extLst>
              <a:ext uri="{FF2B5EF4-FFF2-40B4-BE49-F238E27FC236}">
                <a16:creationId xmlns:a16="http://schemas.microsoft.com/office/drawing/2014/main" id="{D329A43A-EF8E-A2C3-9C44-045F946F7747}"/>
              </a:ext>
            </a:extLst>
          </p:cNvPr>
          <p:cNvSpPr/>
          <p:nvPr/>
        </p:nvSpPr>
        <p:spPr>
          <a:xfrm>
            <a:off x="712142" y="1563739"/>
            <a:ext cx="10997728" cy="4343296"/>
          </a:xfrm>
          <a:prstGeom prst="roundRect">
            <a:avLst>
              <a:gd name="adj" fmla="val 3301"/>
            </a:avLst>
          </a:prstGeom>
          <a:solidFill>
            <a:schemeClr val="tx1">
              <a:lumMod val="95000"/>
            </a:schemeClr>
          </a:solidFill>
          <a:ln w="9525">
            <a:solidFill>
              <a:schemeClr val="bg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IN" sz="1200" dirty="0">
                <a:solidFill>
                  <a:schemeClr val="tx1"/>
                </a:solidFill>
              </a:rPr>
              <a:t>  </a:t>
            </a:r>
          </a:p>
        </p:txBody>
      </p:sp>
      <p:grpSp>
        <p:nvGrpSpPr>
          <p:cNvPr id="11" name="Group 10">
            <a:extLst>
              <a:ext uri="{FF2B5EF4-FFF2-40B4-BE49-F238E27FC236}">
                <a16:creationId xmlns:a16="http://schemas.microsoft.com/office/drawing/2014/main" id="{CC4C0E8D-A62B-8548-D311-FF62128BAC76}"/>
              </a:ext>
            </a:extLst>
          </p:cNvPr>
          <p:cNvGrpSpPr/>
          <p:nvPr/>
        </p:nvGrpSpPr>
        <p:grpSpPr>
          <a:xfrm>
            <a:off x="521366" y="1802278"/>
            <a:ext cx="11010234" cy="492443"/>
            <a:chOff x="521366" y="2001730"/>
            <a:chExt cx="11010234" cy="492443"/>
          </a:xfrm>
        </p:grpSpPr>
        <p:sp>
          <p:nvSpPr>
            <p:cNvPr id="5" name="Rectangle 4">
              <a:extLst>
                <a:ext uri="{FF2B5EF4-FFF2-40B4-BE49-F238E27FC236}">
                  <a16:creationId xmlns:a16="http://schemas.microsoft.com/office/drawing/2014/main" id="{63E346C4-E71B-3A7D-F83D-4B7A4518593A}"/>
                </a:ext>
              </a:extLst>
            </p:cNvPr>
            <p:cNvSpPr/>
            <p:nvPr/>
          </p:nvSpPr>
          <p:spPr>
            <a:xfrm>
              <a:off x="1157046" y="2001730"/>
              <a:ext cx="10374554" cy="492443"/>
            </a:xfrm>
            <a:prstGeom prst="rect">
              <a:avLst/>
            </a:prstGeom>
          </p:spPr>
          <p:txBody>
            <a:bodyPr wrap="square" lIns="0" tIns="0" rIns="0" bIns="0" anchor="ctr">
              <a:spAutoFit/>
            </a:bodyPr>
            <a:lstStyle/>
            <a:p>
              <a:pPr marL="0" lvl="2" fontAlgn="base">
                <a:spcBef>
                  <a:spcPts val="600"/>
                </a:spcBef>
                <a:spcAft>
                  <a:spcPct val="0"/>
                </a:spcAft>
                <a:buClr>
                  <a:srgbClr val="FFD200"/>
                </a:buClr>
                <a:buSzPct val="75000"/>
                <a:tabLst>
                  <a:tab pos="195873" algn="l"/>
                </a:tabLst>
                <a:defRPr/>
              </a:pPr>
              <a:r>
                <a:rPr lang="en-IN" sz="1600" b="1" kern="0" dirty="0">
                  <a:solidFill>
                    <a:schemeClr val="bg1"/>
                  </a:solidFill>
                </a:rPr>
                <a:t>Substantial disposal of MAP cases: </a:t>
              </a:r>
              <a:r>
                <a:rPr lang="en-IN" sz="1600" kern="0" dirty="0">
                  <a:solidFill>
                    <a:schemeClr val="bg1"/>
                  </a:solidFill>
                </a:rPr>
                <a:t>Approximately </a:t>
              </a:r>
              <a:r>
                <a:rPr lang="en-IN" sz="1600" b="1" kern="0" dirty="0">
                  <a:solidFill>
                    <a:schemeClr val="bg1"/>
                  </a:solidFill>
                </a:rPr>
                <a:t>13% more MAP cases were closed </a:t>
              </a:r>
              <a:r>
                <a:rPr lang="en-IN" sz="1600" kern="0" dirty="0">
                  <a:solidFill>
                    <a:schemeClr val="bg1"/>
                  </a:solidFill>
                </a:rPr>
                <a:t>in 2021 than in 2020, with both TP cases (+22%) and other cases (almost +7%) closed being significantly more than in 2020. </a:t>
              </a:r>
            </a:p>
          </p:txBody>
        </p:sp>
        <p:grpSp>
          <p:nvGrpSpPr>
            <p:cNvPr id="6" name="Group 5">
              <a:extLst>
                <a:ext uri="{FF2B5EF4-FFF2-40B4-BE49-F238E27FC236}">
                  <a16:creationId xmlns:a16="http://schemas.microsoft.com/office/drawing/2014/main" id="{39974EAD-A488-C14A-AEFC-19B0F672281E}"/>
                </a:ext>
              </a:extLst>
            </p:cNvPr>
            <p:cNvGrpSpPr/>
            <p:nvPr/>
          </p:nvGrpSpPr>
          <p:grpSpPr>
            <a:xfrm rot="18159467">
              <a:off x="521325" y="2057176"/>
              <a:ext cx="381633" cy="381552"/>
              <a:chOff x="663430" y="1186134"/>
              <a:chExt cx="695918" cy="695770"/>
            </a:xfrm>
          </p:grpSpPr>
          <p:sp>
            <p:nvSpPr>
              <p:cNvPr id="9" name="Oval 8">
                <a:extLst>
                  <a:ext uri="{FF2B5EF4-FFF2-40B4-BE49-F238E27FC236}">
                    <a16:creationId xmlns:a16="http://schemas.microsoft.com/office/drawing/2014/main" id="{C2BF107D-D397-39DF-A3AC-5D3E3372ADDC}"/>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10" name="Arc 9">
                <a:extLst>
                  <a:ext uri="{FF2B5EF4-FFF2-40B4-BE49-F238E27FC236}">
                    <a16:creationId xmlns:a16="http://schemas.microsoft.com/office/drawing/2014/main" id="{6A217A08-FF8C-313C-FFFE-BD977FC9040E}"/>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13" name="Group 12">
            <a:extLst>
              <a:ext uri="{FF2B5EF4-FFF2-40B4-BE49-F238E27FC236}">
                <a16:creationId xmlns:a16="http://schemas.microsoft.com/office/drawing/2014/main" id="{F8FE220F-2C6F-5260-338F-81D9BDA26423}"/>
              </a:ext>
            </a:extLst>
          </p:cNvPr>
          <p:cNvGrpSpPr/>
          <p:nvPr/>
        </p:nvGrpSpPr>
        <p:grpSpPr>
          <a:xfrm>
            <a:off x="521366" y="2759408"/>
            <a:ext cx="11010234" cy="738664"/>
            <a:chOff x="521366" y="1878620"/>
            <a:chExt cx="11010234" cy="738664"/>
          </a:xfrm>
        </p:grpSpPr>
        <p:sp>
          <p:nvSpPr>
            <p:cNvPr id="14" name="Rectangle 13">
              <a:extLst>
                <a:ext uri="{FF2B5EF4-FFF2-40B4-BE49-F238E27FC236}">
                  <a16:creationId xmlns:a16="http://schemas.microsoft.com/office/drawing/2014/main" id="{ADCD8AB4-333F-4009-4216-C4EF5DAFA4B5}"/>
                </a:ext>
              </a:extLst>
            </p:cNvPr>
            <p:cNvSpPr/>
            <p:nvPr/>
          </p:nvSpPr>
          <p:spPr>
            <a:xfrm>
              <a:off x="1157046" y="1878620"/>
              <a:ext cx="10374554" cy="738664"/>
            </a:xfrm>
            <a:prstGeom prst="rect">
              <a:avLst/>
            </a:prstGeom>
          </p:spPr>
          <p:txBody>
            <a:bodyPr wrap="square" lIns="0" tIns="0" rIns="0" bIns="0" anchor="ctr">
              <a:spAutoFit/>
            </a:bodyPr>
            <a:lstStyle/>
            <a:p>
              <a:pPr marL="0" lvl="2" fontAlgn="base">
                <a:spcBef>
                  <a:spcPts val="600"/>
                </a:spcBef>
                <a:spcAft>
                  <a:spcPct val="0"/>
                </a:spcAft>
                <a:buClr>
                  <a:srgbClr val="FFD200"/>
                </a:buClr>
                <a:buSzPct val="75000"/>
                <a:tabLst>
                  <a:tab pos="195873" algn="l"/>
                </a:tabLst>
                <a:defRPr/>
              </a:pPr>
              <a:r>
                <a:rPr lang="en-IN" sz="1600" b="1" kern="0" dirty="0">
                  <a:solidFill>
                    <a:schemeClr val="bg1"/>
                  </a:solidFill>
                </a:rPr>
                <a:t>Outcomes remain generally positive: </a:t>
              </a:r>
              <a:r>
                <a:rPr lang="en-IN" sz="1600" kern="0" dirty="0">
                  <a:solidFill>
                    <a:schemeClr val="bg1"/>
                  </a:solidFill>
                </a:rPr>
                <a:t>Around 75% of the MAPs concluded in 2021 </a:t>
              </a:r>
              <a:r>
                <a:rPr lang="en-IN" sz="1600" b="1" kern="0" dirty="0">
                  <a:solidFill>
                    <a:schemeClr val="bg1"/>
                  </a:solidFill>
                </a:rPr>
                <a:t>fully resolved the issue both for TP and other cases</a:t>
              </a:r>
              <a:r>
                <a:rPr lang="en-IN" sz="1600" kern="0" dirty="0">
                  <a:solidFill>
                    <a:schemeClr val="bg1"/>
                  </a:solidFill>
                </a:rPr>
                <a:t> (similar to 76% for TP cases and 74% for other cases in 2020). Approximately 2% of MAP cases were closed with no agreement compared to 3% in 2020.</a:t>
              </a:r>
            </a:p>
          </p:txBody>
        </p:sp>
        <p:grpSp>
          <p:nvGrpSpPr>
            <p:cNvPr id="15" name="Group 14">
              <a:extLst>
                <a:ext uri="{FF2B5EF4-FFF2-40B4-BE49-F238E27FC236}">
                  <a16:creationId xmlns:a16="http://schemas.microsoft.com/office/drawing/2014/main" id="{DC36D60F-FF43-5267-B109-8946DF95119B}"/>
                </a:ext>
              </a:extLst>
            </p:cNvPr>
            <p:cNvGrpSpPr/>
            <p:nvPr/>
          </p:nvGrpSpPr>
          <p:grpSpPr>
            <a:xfrm rot="18159467">
              <a:off x="521325" y="2057176"/>
              <a:ext cx="381633" cy="381552"/>
              <a:chOff x="663430" y="1186134"/>
              <a:chExt cx="695918" cy="695770"/>
            </a:xfrm>
          </p:grpSpPr>
          <p:sp>
            <p:nvSpPr>
              <p:cNvPr id="16" name="Oval 15">
                <a:extLst>
                  <a:ext uri="{FF2B5EF4-FFF2-40B4-BE49-F238E27FC236}">
                    <a16:creationId xmlns:a16="http://schemas.microsoft.com/office/drawing/2014/main" id="{4DD7EC9B-3B16-CB8B-5ADB-A12A0AED5558}"/>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17" name="Arc 16">
                <a:extLst>
                  <a:ext uri="{FF2B5EF4-FFF2-40B4-BE49-F238E27FC236}">
                    <a16:creationId xmlns:a16="http://schemas.microsoft.com/office/drawing/2014/main" id="{5041542B-C6E5-D78A-AF72-0D73DB196162}"/>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18" name="Group 17">
            <a:extLst>
              <a:ext uri="{FF2B5EF4-FFF2-40B4-BE49-F238E27FC236}">
                <a16:creationId xmlns:a16="http://schemas.microsoft.com/office/drawing/2014/main" id="{5F9A33B4-8ACC-1FA2-71AB-957611B9BD6A}"/>
              </a:ext>
            </a:extLst>
          </p:cNvPr>
          <p:cNvGrpSpPr/>
          <p:nvPr/>
        </p:nvGrpSpPr>
        <p:grpSpPr>
          <a:xfrm>
            <a:off x="521366" y="3962759"/>
            <a:ext cx="11010234" cy="1723549"/>
            <a:chOff x="521366" y="1386178"/>
            <a:chExt cx="11010234" cy="1723549"/>
          </a:xfrm>
        </p:grpSpPr>
        <p:sp>
          <p:nvSpPr>
            <p:cNvPr id="19" name="Rectangle 18">
              <a:extLst>
                <a:ext uri="{FF2B5EF4-FFF2-40B4-BE49-F238E27FC236}">
                  <a16:creationId xmlns:a16="http://schemas.microsoft.com/office/drawing/2014/main" id="{96E661D9-2AE6-2E9D-7F63-E4E778BCE626}"/>
                </a:ext>
              </a:extLst>
            </p:cNvPr>
            <p:cNvSpPr/>
            <p:nvPr/>
          </p:nvSpPr>
          <p:spPr>
            <a:xfrm>
              <a:off x="1157046" y="1386178"/>
              <a:ext cx="10374554" cy="1723549"/>
            </a:xfrm>
            <a:prstGeom prst="rect">
              <a:avLst/>
            </a:prstGeom>
          </p:spPr>
          <p:txBody>
            <a:bodyPr wrap="square" lIns="0" tIns="0" rIns="0" bIns="0" anchor="ctr">
              <a:spAutoFit/>
            </a:bodyPr>
            <a:lstStyle/>
            <a:p>
              <a:pPr marL="0" marR="0" lvl="2" fontAlgn="base">
                <a:lnSpc>
                  <a:spcPct val="100000"/>
                </a:lnSpc>
                <a:spcBef>
                  <a:spcPts val="600"/>
                </a:spcBef>
                <a:spcAft>
                  <a:spcPct val="0"/>
                </a:spcAft>
                <a:buClr>
                  <a:srgbClr val="FFD200"/>
                </a:buClr>
                <a:buSzPct val="75000"/>
                <a:tabLst>
                  <a:tab pos="195873" algn="l"/>
                </a:tabLst>
                <a:defRPr/>
              </a:pPr>
              <a:r>
                <a:rPr lang="en-IN" sz="1600" b="1" kern="0" dirty="0">
                  <a:solidFill>
                    <a:schemeClr val="bg1"/>
                  </a:solidFill>
                </a:rPr>
                <a:t>Competent authorities have continued to adapt: </a:t>
              </a:r>
              <a:r>
                <a:rPr lang="en-IN" sz="1600" kern="0" dirty="0">
                  <a:solidFill>
                    <a:schemeClr val="bg1"/>
                  </a:solidFill>
                </a:rPr>
                <a:t>MAP continued to be available throughout the pandemic with several actions taken by competent authorities. Jurisdictions noted that, especially towards the end of 2021, there has been an </a:t>
              </a:r>
              <a:r>
                <a:rPr lang="en-IN" sz="1600" b="1" kern="0" dirty="0">
                  <a:solidFill>
                    <a:schemeClr val="bg1"/>
                  </a:solidFill>
                </a:rPr>
                <a:t>increase in MAP engagement with treaty partners.</a:t>
              </a:r>
              <a:r>
                <a:rPr lang="en-IN" sz="1600" kern="0" dirty="0">
                  <a:solidFill>
                    <a:schemeClr val="bg1"/>
                  </a:solidFill>
                </a:rPr>
                <a:t> Further, while jurisdictions welcomed the resumption of face-to-face meetings, the continued use of virtual meetings has allowed for opportunities to progress individual cases in between face-to-face meetings. This hybrid approach is a welcome practice that many jurisdictions continue to apply to expedite MAP resolutions and improve the efficiency and effectiveness of their MAP programmes.</a:t>
              </a:r>
              <a:endParaRPr lang="en-US" sz="1600" kern="0" dirty="0">
                <a:solidFill>
                  <a:schemeClr val="bg1"/>
                </a:solidFill>
              </a:endParaRPr>
            </a:p>
          </p:txBody>
        </p:sp>
        <p:grpSp>
          <p:nvGrpSpPr>
            <p:cNvPr id="20" name="Group 19">
              <a:extLst>
                <a:ext uri="{FF2B5EF4-FFF2-40B4-BE49-F238E27FC236}">
                  <a16:creationId xmlns:a16="http://schemas.microsoft.com/office/drawing/2014/main" id="{F955BC6A-EE3E-9B07-4811-158B03EC81CD}"/>
                </a:ext>
              </a:extLst>
            </p:cNvPr>
            <p:cNvGrpSpPr/>
            <p:nvPr/>
          </p:nvGrpSpPr>
          <p:grpSpPr>
            <a:xfrm rot="18159467">
              <a:off x="521325" y="2057176"/>
              <a:ext cx="381633" cy="381552"/>
              <a:chOff x="663430" y="1186134"/>
              <a:chExt cx="695918" cy="695770"/>
            </a:xfrm>
          </p:grpSpPr>
          <p:sp>
            <p:nvSpPr>
              <p:cNvPr id="21" name="Oval 20">
                <a:extLst>
                  <a:ext uri="{FF2B5EF4-FFF2-40B4-BE49-F238E27FC236}">
                    <a16:creationId xmlns:a16="http://schemas.microsoft.com/office/drawing/2014/main" id="{196D8609-268C-1C90-68EF-118E1D1730AB}"/>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22" name="Arc 21">
                <a:extLst>
                  <a:ext uri="{FF2B5EF4-FFF2-40B4-BE49-F238E27FC236}">
                    <a16:creationId xmlns:a16="http://schemas.microsoft.com/office/drawing/2014/main" id="{3F2BBEE3-46F9-378F-1766-2619C8B407F0}"/>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spTree>
    <p:extLst>
      <p:ext uri="{BB962C8B-B14F-4D97-AF65-F5344CB8AC3E}">
        <p14:creationId xmlns:p14="http://schemas.microsoft.com/office/powerpoint/2010/main" val="351323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MAP program</a:t>
            </a:r>
            <a:br>
              <a:rPr lang="en-IN" dirty="0"/>
            </a:br>
            <a:r>
              <a:rPr lang="en-US" sz="2000" b="0" dirty="0">
                <a:solidFill>
                  <a:schemeClr val="bg1">
                    <a:lumMod val="50000"/>
                    <a:lumOff val="50000"/>
                  </a:schemeClr>
                </a:solidFill>
              </a:rPr>
              <a:t>OECD recent updates – 2022 MAP statistics (issued on 14 Nov 2023)</a:t>
            </a:r>
            <a:endParaRPr lang="en-US" altLang="en-US" sz="2000" b="0" dirty="0">
              <a:solidFill>
                <a:schemeClr val="bg1">
                  <a:lumMod val="50000"/>
                  <a:lumOff val="50000"/>
                </a:schemeClr>
              </a:solidFill>
            </a:endParaRPr>
          </a:p>
        </p:txBody>
      </p:sp>
      <p:sp>
        <p:nvSpPr>
          <p:cNvPr id="4" name="Rectangle: Rounded Corners 3">
            <a:extLst>
              <a:ext uri="{FF2B5EF4-FFF2-40B4-BE49-F238E27FC236}">
                <a16:creationId xmlns:a16="http://schemas.microsoft.com/office/drawing/2014/main" id="{D329A43A-EF8E-A2C3-9C44-045F946F7747}"/>
              </a:ext>
            </a:extLst>
          </p:cNvPr>
          <p:cNvSpPr/>
          <p:nvPr/>
        </p:nvSpPr>
        <p:spPr>
          <a:xfrm>
            <a:off x="712142" y="1563739"/>
            <a:ext cx="10997728" cy="4343296"/>
          </a:xfrm>
          <a:prstGeom prst="roundRect">
            <a:avLst>
              <a:gd name="adj" fmla="val 3301"/>
            </a:avLst>
          </a:prstGeom>
          <a:solidFill>
            <a:schemeClr val="tx1">
              <a:lumMod val="95000"/>
            </a:schemeClr>
          </a:solidFill>
          <a:ln w="9525">
            <a:solidFill>
              <a:schemeClr val="bg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IN" sz="1200" dirty="0">
                <a:solidFill>
                  <a:schemeClr val="tx1"/>
                </a:solidFill>
              </a:rPr>
              <a:t>  </a:t>
            </a:r>
          </a:p>
        </p:txBody>
      </p:sp>
      <p:grpSp>
        <p:nvGrpSpPr>
          <p:cNvPr id="11" name="Group 10">
            <a:extLst>
              <a:ext uri="{FF2B5EF4-FFF2-40B4-BE49-F238E27FC236}">
                <a16:creationId xmlns:a16="http://schemas.microsoft.com/office/drawing/2014/main" id="{CC4C0E8D-A62B-8548-D311-FF62128BAC76}"/>
              </a:ext>
            </a:extLst>
          </p:cNvPr>
          <p:cNvGrpSpPr/>
          <p:nvPr/>
        </p:nvGrpSpPr>
        <p:grpSpPr>
          <a:xfrm>
            <a:off x="521366" y="1702251"/>
            <a:ext cx="10796874" cy="692497"/>
            <a:chOff x="521366" y="1901703"/>
            <a:chExt cx="10796874" cy="692497"/>
          </a:xfrm>
        </p:grpSpPr>
        <p:sp>
          <p:nvSpPr>
            <p:cNvPr id="5" name="Rectangle 4">
              <a:extLst>
                <a:ext uri="{FF2B5EF4-FFF2-40B4-BE49-F238E27FC236}">
                  <a16:creationId xmlns:a16="http://schemas.microsoft.com/office/drawing/2014/main" id="{63E346C4-E71B-3A7D-F83D-4B7A4518593A}"/>
                </a:ext>
              </a:extLst>
            </p:cNvPr>
            <p:cNvSpPr/>
            <p:nvPr/>
          </p:nvSpPr>
          <p:spPr>
            <a:xfrm>
              <a:off x="1157046" y="1901703"/>
              <a:ext cx="10161194" cy="692497"/>
            </a:xfrm>
            <a:prstGeom prst="rect">
              <a:avLst/>
            </a:prstGeom>
          </p:spPr>
          <p:txBody>
            <a:bodyPr wrap="square" lIns="0" tIns="0" rIns="0" bIns="0" anchor="ctr">
              <a:spAutoFit/>
            </a:bodyPr>
            <a:lstStyle/>
            <a:p>
              <a:pPr marL="0" marR="0" lvl="2" fontAlgn="base">
                <a:lnSpc>
                  <a:spcPct val="100000"/>
                </a:lnSpc>
                <a:spcBef>
                  <a:spcPts val="600"/>
                </a:spcBef>
                <a:spcAft>
                  <a:spcPct val="0"/>
                </a:spcAft>
                <a:buClr>
                  <a:srgbClr val="FFD200"/>
                </a:buClr>
                <a:buSzPct val="75000"/>
                <a:tabLst>
                  <a:tab pos="195873" algn="l"/>
                </a:tabLst>
                <a:defRPr/>
              </a:pPr>
              <a:r>
                <a:rPr lang="en-IN" sz="1500" b="1" kern="0" dirty="0">
                  <a:solidFill>
                    <a:schemeClr val="bg1"/>
                  </a:solidFill>
                </a:rPr>
                <a:t>Increased usage of MAP: </a:t>
              </a:r>
              <a:r>
                <a:rPr lang="en-IN" sz="1500" kern="0" dirty="0">
                  <a:solidFill>
                    <a:schemeClr val="bg1"/>
                  </a:solidFill>
                </a:rPr>
                <a:t>The number of </a:t>
              </a:r>
              <a:r>
                <a:rPr lang="en-IN" sz="1500" b="1" kern="0" dirty="0">
                  <a:solidFill>
                    <a:schemeClr val="bg1"/>
                  </a:solidFill>
                </a:rPr>
                <a:t>new</a:t>
              </a:r>
              <a:r>
                <a:rPr lang="en-IN" sz="1500" kern="0" dirty="0">
                  <a:solidFill>
                    <a:schemeClr val="bg1"/>
                  </a:solidFill>
                </a:rPr>
                <a:t> </a:t>
              </a:r>
              <a:r>
                <a:rPr lang="en-IN" sz="1500" b="1" kern="0" dirty="0">
                  <a:solidFill>
                    <a:schemeClr val="bg1"/>
                  </a:solidFill>
                </a:rPr>
                <a:t>MAP cases opened in 2022 increased (almost +3%) </a:t>
              </a:r>
              <a:r>
                <a:rPr lang="en-IN" sz="1500" kern="0" dirty="0">
                  <a:solidFill>
                    <a:schemeClr val="bg1"/>
                  </a:solidFill>
                </a:rPr>
                <a:t>compared to 2021. This represents that MAP is back to "business as usual" for many competent authorities after a decrease in cases opened in 2021.</a:t>
              </a:r>
            </a:p>
          </p:txBody>
        </p:sp>
        <p:grpSp>
          <p:nvGrpSpPr>
            <p:cNvPr id="6" name="Group 5">
              <a:extLst>
                <a:ext uri="{FF2B5EF4-FFF2-40B4-BE49-F238E27FC236}">
                  <a16:creationId xmlns:a16="http://schemas.microsoft.com/office/drawing/2014/main" id="{39974EAD-A488-C14A-AEFC-19B0F672281E}"/>
                </a:ext>
              </a:extLst>
            </p:cNvPr>
            <p:cNvGrpSpPr/>
            <p:nvPr/>
          </p:nvGrpSpPr>
          <p:grpSpPr>
            <a:xfrm rot="18159467">
              <a:off x="521325" y="2057176"/>
              <a:ext cx="381633" cy="381552"/>
              <a:chOff x="663430" y="1186134"/>
              <a:chExt cx="695918" cy="695770"/>
            </a:xfrm>
          </p:grpSpPr>
          <p:sp>
            <p:nvSpPr>
              <p:cNvPr id="9" name="Oval 8">
                <a:extLst>
                  <a:ext uri="{FF2B5EF4-FFF2-40B4-BE49-F238E27FC236}">
                    <a16:creationId xmlns:a16="http://schemas.microsoft.com/office/drawing/2014/main" id="{C2BF107D-D397-39DF-A3AC-5D3E3372ADDC}"/>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10" name="Arc 9">
                <a:extLst>
                  <a:ext uri="{FF2B5EF4-FFF2-40B4-BE49-F238E27FC236}">
                    <a16:creationId xmlns:a16="http://schemas.microsoft.com/office/drawing/2014/main" id="{6A217A08-FF8C-313C-FFFE-BD977FC9040E}"/>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3" name="Group 2">
            <a:extLst>
              <a:ext uri="{FF2B5EF4-FFF2-40B4-BE49-F238E27FC236}">
                <a16:creationId xmlns:a16="http://schemas.microsoft.com/office/drawing/2014/main" id="{0A963E8E-D30D-7877-D254-05CECB5126C1}"/>
              </a:ext>
            </a:extLst>
          </p:cNvPr>
          <p:cNvGrpSpPr/>
          <p:nvPr/>
        </p:nvGrpSpPr>
        <p:grpSpPr>
          <a:xfrm>
            <a:off x="521366" y="2751433"/>
            <a:ext cx="10624154" cy="692497"/>
            <a:chOff x="521366" y="1901703"/>
            <a:chExt cx="10624154" cy="692497"/>
          </a:xfrm>
        </p:grpSpPr>
        <p:sp>
          <p:nvSpPr>
            <p:cNvPr id="7" name="Rectangle 6">
              <a:extLst>
                <a:ext uri="{FF2B5EF4-FFF2-40B4-BE49-F238E27FC236}">
                  <a16:creationId xmlns:a16="http://schemas.microsoft.com/office/drawing/2014/main" id="{4F693A8F-3C17-D9A1-E0C6-99C5E2B65D47}"/>
                </a:ext>
              </a:extLst>
            </p:cNvPr>
            <p:cNvSpPr/>
            <p:nvPr/>
          </p:nvSpPr>
          <p:spPr>
            <a:xfrm>
              <a:off x="1157046" y="1901703"/>
              <a:ext cx="9988474" cy="692497"/>
            </a:xfrm>
            <a:prstGeom prst="rect">
              <a:avLst/>
            </a:prstGeom>
          </p:spPr>
          <p:txBody>
            <a:bodyPr wrap="square" lIns="0" tIns="0" rIns="0" bIns="0" anchor="ctr">
              <a:spAutoFit/>
            </a:bodyPr>
            <a:lstStyle/>
            <a:p>
              <a:pPr marL="0" lvl="2" fontAlgn="base">
                <a:spcBef>
                  <a:spcPts val="600"/>
                </a:spcBef>
                <a:spcAft>
                  <a:spcPct val="0"/>
                </a:spcAft>
                <a:buClr>
                  <a:srgbClr val="FFD200"/>
                </a:buClr>
                <a:buSzPct val="75000"/>
                <a:tabLst>
                  <a:tab pos="195873" algn="l"/>
                </a:tabLst>
                <a:defRPr/>
              </a:pPr>
              <a:r>
                <a:rPr lang="en-IN" sz="1500" b="1" kern="0" dirty="0">
                  <a:solidFill>
                    <a:schemeClr val="bg1"/>
                  </a:solidFill>
                </a:rPr>
                <a:t>Outcomes remain generally positive: </a:t>
              </a:r>
              <a:r>
                <a:rPr lang="en-IN" sz="1500" kern="0" dirty="0">
                  <a:solidFill>
                    <a:schemeClr val="bg1"/>
                  </a:solidFill>
                </a:rPr>
                <a:t>Around </a:t>
              </a:r>
              <a:r>
                <a:rPr lang="en-IN" sz="1500" b="1" kern="0" dirty="0">
                  <a:solidFill>
                    <a:schemeClr val="bg1"/>
                  </a:solidFill>
                </a:rPr>
                <a:t>73% of the MAPs concluded in 2022 fully resolved the issue both for TP and other cases.</a:t>
              </a:r>
              <a:r>
                <a:rPr lang="en-IN" sz="1500" kern="0" dirty="0">
                  <a:solidFill>
                    <a:schemeClr val="bg1"/>
                  </a:solidFill>
                </a:rPr>
                <a:t> Approximately 2% of MAP cases were closed with no agreement. Both of these numbers remain similar to 2021.</a:t>
              </a:r>
            </a:p>
          </p:txBody>
        </p:sp>
        <p:grpSp>
          <p:nvGrpSpPr>
            <p:cNvPr id="8" name="Group 7">
              <a:extLst>
                <a:ext uri="{FF2B5EF4-FFF2-40B4-BE49-F238E27FC236}">
                  <a16:creationId xmlns:a16="http://schemas.microsoft.com/office/drawing/2014/main" id="{970BBA0D-8B6C-C9AF-41BC-8C2A7D5B1A22}"/>
                </a:ext>
              </a:extLst>
            </p:cNvPr>
            <p:cNvGrpSpPr/>
            <p:nvPr/>
          </p:nvGrpSpPr>
          <p:grpSpPr>
            <a:xfrm rot="18159467">
              <a:off x="521325" y="2057176"/>
              <a:ext cx="381633" cy="381552"/>
              <a:chOff x="663430" y="1186134"/>
              <a:chExt cx="695918" cy="695770"/>
            </a:xfrm>
          </p:grpSpPr>
          <p:sp>
            <p:nvSpPr>
              <p:cNvPr id="12" name="Oval 11">
                <a:extLst>
                  <a:ext uri="{FF2B5EF4-FFF2-40B4-BE49-F238E27FC236}">
                    <a16:creationId xmlns:a16="http://schemas.microsoft.com/office/drawing/2014/main" id="{3C79DF97-FF1B-0C28-05D6-16605A2F8D2B}"/>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23" name="Arc 22">
                <a:extLst>
                  <a:ext uri="{FF2B5EF4-FFF2-40B4-BE49-F238E27FC236}">
                    <a16:creationId xmlns:a16="http://schemas.microsoft.com/office/drawing/2014/main" id="{DFA466CD-A934-B0C6-C6F5-A6869B8D7522}"/>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24" name="Group 23">
            <a:extLst>
              <a:ext uri="{FF2B5EF4-FFF2-40B4-BE49-F238E27FC236}">
                <a16:creationId xmlns:a16="http://schemas.microsoft.com/office/drawing/2014/main" id="{D597F31D-0471-1482-B1F9-59D71C9504BC}"/>
              </a:ext>
            </a:extLst>
          </p:cNvPr>
          <p:cNvGrpSpPr/>
          <p:nvPr/>
        </p:nvGrpSpPr>
        <p:grpSpPr>
          <a:xfrm>
            <a:off x="521366" y="3800615"/>
            <a:ext cx="10624154" cy="461665"/>
            <a:chOff x="521366" y="2017119"/>
            <a:chExt cx="10624154" cy="461665"/>
          </a:xfrm>
        </p:grpSpPr>
        <p:sp>
          <p:nvSpPr>
            <p:cNvPr id="25" name="Rectangle 24">
              <a:extLst>
                <a:ext uri="{FF2B5EF4-FFF2-40B4-BE49-F238E27FC236}">
                  <a16:creationId xmlns:a16="http://schemas.microsoft.com/office/drawing/2014/main" id="{93EC246A-A751-8AF6-6545-767CC2F64102}"/>
                </a:ext>
              </a:extLst>
            </p:cNvPr>
            <p:cNvSpPr/>
            <p:nvPr/>
          </p:nvSpPr>
          <p:spPr>
            <a:xfrm>
              <a:off x="1157046" y="2017119"/>
              <a:ext cx="9988474" cy="461665"/>
            </a:xfrm>
            <a:prstGeom prst="rect">
              <a:avLst/>
            </a:prstGeom>
          </p:spPr>
          <p:txBody>
            <a:bodyPr wrap="square" lIns="0" tIns="0" rIns="0" bIns="0" anchor="ctr">
              <a:spAutoFit/>
            </a:bodyPr>
            <a:lstStyle/>
            <a:p>
              <a:pPr marL="0" lvl="2" fontAlgn="base">
                <a:spcBef>
                  <a:spcPts val="600"/>
                </a:spcBef>
                <a:spcAft>
                  <a:spcPct val="0"/>
                </a:spcAft>
                <a:buClr>
                  <a:srgbClr val="FFD200"/>
                </a:buClr>
                <a:buSzPct val="75000"/>
                <a:tabLst>
                  <a:tab pos="195873" algn="l"/>
                </a:tabLst>
                <a:defRPr/>
              </a:pPr>
              <a:r>
                <a:rPr lang="en-IN" sz="1500" b="1" kern="0" dirty="0">
                  <a:solidFill>
                    <a:schemeClr val="bg1"/>
                  </a:solidFill>
                </a:rPr>
                <a:t>Average case times start to close in on the 24-month target: </a:t>
              </a:r>
              <a:r>
                <a:rPr lang="en-IN" sz="1500" kern="0" dirty="0">
                  <a:solidFill>
                    <a:schemeClr val="bg1"/>
                  </a:solidFill>
                </a:rPr>
                <a:t>On average, MAP cases closed in 2022 took </a:t>
              </a:r>
              <a:r>
                <a:rPr lang="en-IN" sz="1500" b="1" kern="0" dirty="0">
                  <a:solidFill>
                    <a:schemeClr val="bg1"/>
                  </a:solidFill>
                </a:rPr>
                <a:t>25.3 months </a:t>
              </a:r>
              <a:r>
                <a:rPr lang="en-IN" sz="1500" kern="0" dirty="0">
                  <a:solidFill>
                    <a:schemeClr val="bg1"/>
                  </a:solidFill>
                </a:rPr>
                <a:t>compared to 26 months in 2021, moving one step closer to the target. </a:t>
              </a:r>
            </a:p>
          </p:txBody>
        </p:sp>
        <p:grpSp>
          <p:nvGrpSpPr>
            <p:cNvPr id="26" name="Group 25">
              <a:extLst>
                <a:ext uri="{FF2B5EF4-FFF2-40B4-BE49-F238E27FC236}">
                  <a16:creationId xmlns:a16="http://schemas.microsoft.com/office/drawing/2014/main" id="{EDE78A9D-9F11-F063-FC7E-3B6E09D6A07A}"/>
                </a:ext>
              </a:extLst>
            </p:cNvPr>
            <p:cNvGrpSpPr/>
            <p:nvPr/>
          </p:nvGrpSpPr>
          <p:grpSpPr>
            <a:xfrm rot="18159467">
              <a:off x="521325" y="2057176"/>
              <a:ext cx="381633" cy="381552"/>
              <a:chOff x="663430" y="1186134"/>
              <a:chExt cx="695918" cy="695770"/>
            </a:xfrm>
          </p:grpSpPr>
          <p:sp>
            <p:nvSpPr>
              <p:cNvPr id="27" name="Oval 26">
                <a:extLst>
                  <a:ext uri="{FF2B5EF4-FFF2-40B4-BE49-F238E27FC236}">
                    <a16:creationId xmlns:a16="http://schemas.microsoft.com/office/drawing/2014/main" id="{04153CFA-0E9A-FAF9-5065-2AFFFFEB0F9F}"/>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28" name="Arc 27">
                <a:extLst>
                  <a:ext uri="{FF2B5EF4-FFF2-40B4-BE49-F238E27FC236}">
                    <a16:creationId xmlns:a16="http://schemas.microsoft.com/office/drawing/2014/main" id="{722859C4-4966-B393-0F52-1173BD9B88A4}"/>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grpSp>
        <p:nvGrpSpPr>
          <p:cNvPr id="29" name="Group 28">
            <a:extLst>
              <a:ext uri="{FF2B5EF4-FFF2-40B4-BE49-F238E27FC236}">
                <a16:creationId xmlns:a16="http://schemas.microsoft.com/office/drawing/2014/main" id="{C9A30C8D-411D-8F06-A73E-C3AD7D24917E}"/>
              </a:ext>
            </a:extLst>
          </p:cNvPr>
          <p:cNvGrpSpPr/>
          <p:nvPr/>
        </p:nvGrpSpPr>
        <p:grpSpPr>
          <a:xfrm>
            <a:off x="512746" y="4618964"/>
            <a:ext cx="10989914" cy="1000274"/>
            <a:chOff x="521366" y="1747816"/>
            <a:chExt cx="10512394" cy="1000274"/>
          </a:xfrm>
        </p:grpSpPr>
        <p:sp>
          <p:nvSpPr>
            <p:cNvPr id="30" name="Rectangle 29">
              <a:extLst>
                <a:ext uri="{FF2B5EF4-FFF2-40B4-BE49-F238E27FC236}">
                  <a16:creationId xmlns:a16="http://schemas.microsoft.com/office/drawing/2014/main" id="{BC26C330-F0C0-49D0-BA22-77C05DDA2B61}"/>
                </a:ext>
              </a:extLst>
            </p:cNvPr>
            <p:cNvSpPr/>
            <p:nvPr/>
          </p:nvSpPr>
          <p:spPr>
            <a:xfrm>
              <a:off x="1157046" y="1747816"/>
              <a:ext cx="9876714" cy="1000274"/>
            </a:xfrm>
            <a:prstGeom prst="rect">
              <a:avLst/>
            </a:prstGeom>
          </p:spPr>
          <p:txBody>
            <a:bodyPr wrap="square" lIns="0" tIns="0" rIns="0" bIns="0" anchor="ctr">
              <a:spAutoFit/>
            </a:bodyPr>
            <a:lstStyle/>
            <a:p>
              <a:pPr marL="0" lvl="2" fontAlgn="base">
                <a:spcBef>
                  <a:spcPts val="600"/>
                </a:spcBef>
                <a:spcAft>
                  <a:spcPct val="0"/>
                </a:spcAft>
                <a:buClr>
                  <a:srgbClr val="FFD200"/>
                </a:buClr>
                <a:buSzPct val="75000"/>
                <a:tabLst>
                  <a:tab pos="195873" algn="l"/>
                </a:tabLst>
                <a:defRPr/>
              </a:pPr>
              <a:r>
                <a:rPr lang="en-IN" sz="1500" b="1" kern="0" dirty="0">
                  <a:solidFill>
                    <a:schemeClr val="bg1"/>
                  </a:solidFill>
                </a:rPr>
                <a:t>Quick closure of TP cases: </a:t>
              </a:r>
              <a:r>
                <a:rPr lang="en-IN" sz="1500" kern="0" dirty="0">
                  <a:solidFill>
                    <a:schemeClr val="bg1"/>
                  </a:solidFill>
                </a:rPr>
                <a:t>TP cases took </a:t>
              </a:r>
              <a:r>
                <a:rPr lang="en-IN" sz="1500" b="1" kern="0" dirty="0">
                  <a:solidFill>
                    <a:schemeClr val="bg1"/>
                  </a:solidFill>
                </a:rPr>
                <a:t>29 months</a:t>
              </a:r>
              <a:r>
                <a:rPr lang="en-IN" sz="1500" kern="0" dirty="0">
                  <a:solidFill>
                    <a:schemeClr val="bg1"/>
                  </a:solidFill>
                </a:rPr>
                <a:t>, down from 32.3 months in 2021, which is the first time this number has been below 30 months. </a:t>
              </a:r>
            </a:p>
            <a:p>
              <a:pPr marL="0" lvl="2" fontAlgn="base">
                <a:spcBef>
                  <a:spcPts val="600"/>
                </a:spcBef>
                <a:spcAft>
                  <a:spcPct val="0"/>
                </a:spcAft>
                <a:buClr>
                  <a:srgbClr val="FFD200"/>
                </a:buClr>
                <a:buSzPct val="75000"/>
                <a:tabLst>
                  <a:tab pos="195873" algn="l"/>
                </a:tabLst>
                <a:defRPr/>
              </a:pPr>
              <a:r>
                <a:rPr lang="en-IN" sz="1500" kern="0" dirty="0">
                  <a:solidFill>
                    <a:schemeClr val="bg1"/>
                  </a:solidFill>
                </a:rPr>
                <a:t>These results are positive and show that even though taxpayers are requesting MAP more than ever, competent authorities are rising to the challenge through greater resources and better case management. </a:t>
              </a:r>
              <a:endParaRPr lang="en-US" sz="1500" kern="0" dirty="0">
                <a:solidFill>
                  <a:schemeClr val="bg1"/>
                </a:solidFill>
              </a:endParaRPr>
            </a:p>
          </p:txBody>
        </p:sp>
        <p:grpSp>
          <p:nvGrpSpPr>
            <p:cNvPr id="31" name="Group 30">
              <a:extLst>
                <a:ext uri="{FF2B5EF4-FFF2-40B4-BE49-F238E27FC236}">
                  <a16:creationId xmlns:a16="http://schemas.microsoft.com/office/drawing/2014/main" id="{83D22EFA-60B7-0912-FDC6-483223573632}"/>
                </a:ext>
              </a:extLst>
            </p:cNvPr>
            <p:cNvGrpSpPr/>
            <p:nvPr/>
          </p:nvGrpSpPr>
          <p:grpSpPr>
            <a:xfrm rot="18159467">
              <a:off x="521325" y="2057176"/>
              <a:ext cx="381633" cy="381552"/>
              <a:chOff x="663430" y="1186134"/>
              <a:chExt cx="695918" cy="695770"/>
            </a:xfrm>
          </p:grpSpPr>
          <p:sp>
            <p:nvSpPr>
              <p:cNvPr id="32" name="Oval 31">
                <a:extLst>
                  <a:ext uri="{FF2B5EF4-FFF2-40B4-BE49-F238E27FC236}">
                    <a16:creationId xmlns:a16="http://schemas.microsoft.com/office/drawing/2014/main" id="{6A1A03C6-F1CD-F897-AFF6-65205462E389}"/>
                  </a:ext>
                </a:extLst>
              </p:cNvPr>
              <p:cNvSpPr/>
              <p:nvPr/>
            </p:nvSpPr>
            <p:spPr>
              <a:xfrm rot="14400000">
                <a:off x="663581" y="1186135"/>
                <a:ext cx="695768" cy="695766"/>
              </a:xfrm>
              <a:prstGeom prst="ellipse">
                <a:avLst/>
              </a:prstGeom>
              <a:solidFill>
                <a:schemeClr val="tx1"/>
              </a:solidFill>
              <a:ln w="11430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IN" sz="1600" b="1" i="1" dirty="0">
                  <a:solidFill>
                    <a:schemeClr val="bg1">
                      <a:lumMod val="60000"/>
                      <a:lumOff val="40000"/>
                    </a:schemeClr>
                  </a:solidFill>
                </a:endParaRPr>
              </a:p>
            </p:txBody>
          </p:sp>
          <p:sp>
            <p:nvSpPr>
              <p:cNvPr id="33" name="Arc 32">
                <a:extLst>
                  <a:ext uri="{FF2B5EF4-FFF2-40B4-BE49-F238E27FC236}">
                    <a16:creationId xmlns:a16="http://schemas.microsoft.com/office/drawing/2014/main" id="{B2035EB6-460B-B8F1-8C1C-EDBC44B7AE97}"/>
                  </a:ext>
                </a:extLst>
              </p:cNvPr>
              <p:cNvSpPr/>
              <p:nvPr/>
            </p:nvSpPr>
            <p:spPr>
              <a:xfrm>
                <a:off x="663430" y="1186138"/>
                <a:ext cx="695765" cy="695766"/>
              </a:xfrm>
              <a:prstGeom prst="arc">
                <a:avLst>
                  <a:gd name="adj1" fmla="val 7970491"/>
                  <a:gd name="adj2" fmla="val 20673347"/>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grpSp>
    </p:spTree>
    <p:extLst>
      <p:ext uri="{BB962C8B-B14F-4D97-AF65-F5344CB8AC3E}">
        <p14:creationId xmlns:p14="http://schemas.microsoft.com/office/powerpoint/2010/main" val="2604772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APA/ MAP program</a:t>
            </a:r>
            <a:br>
              <a:rPr lang="en-IN" dirty="0"/>
            </a:br>
            <a:r>
              <a:rPr lang="en-IN" sz="2000" b="0" dirty="0">
                <a:solidFill>
                  <a:schemeClr val="bg1">
                    <a:lumMod val="50000"/>
                    <a:lumOff val="50000"/>
                  </a:schemeClr>
                </a:solidFill>
              </a:rPr>
              <a:t>Case studies – Manufacturing industry</a:t>
            </a:r>
            <a:endParaRPr lang="en-US" altLang="en-US" sz="2000" b="0" dirty="0">
              <a:solidFill>
                <a:schemeClr val="bg1">
                  <a:lumMod val="50000"/>
                  <a:lumOff val="50000"/>
                </a:schemeClr>
              </a:solidFill>
            </a:endParaRPr>
          </a:p>
        </p:txBody>
      </p:sp>
      <p:graphicFrame>
        <p:nvGraphicFramePr>
          <p:cNvPr id="3" name="Table 2">
            <a:extLst>
              <a:ext uri="{FF2B5EF4-FFF2-40B4-BE49-F238E27FC236}">
                <a16:creationId xmlns:a16="http://schemas.microsoft.com/office/drawing/2014/main" id="{8EB661B4-3440-5DD7-837B-F92F20E89DBB}"/>
              </a:ext>
            </a:extLst>
          </p:cNvPr>
          <p:cNvGraphicFramePr>
            <a:graphicFrameLocks noGrp="1"/>
          </p:cNvGraphicFramePr>
          <p:nvPr/>
        </p:nvGraphicFramePr>
        <p:xfrm>
          <a:off x="479425" y="2038723"/>
          <a:ext cx="3759487" cy="2185026"/>
        </p:xfrm>
        <a:graphic>
          <a:graphicData uri="http://schemas.openxmlformats.org/drawingml/2006/table">
            <a:tbl>
              <a:tblPr firstRow="1" bandRow="1">
                <a:tableStyleId>{073A0DAA-6AF3-43AB-8588-CEC1D06C72B9}</a:tableStyleId>
              </a:tblPr>
              <a:tblGrid>
                <a:gridCol w="3009210">
                  <a:extLst>
                    <a:ext uri="{9D8B030D-6E8A-4147-A177-3AD203B41FA5}">
                      <a16:colId xmlns:a16="http://schemas.microsoft.com/office/drawing/2014/main" val="483100556"/>
                    </a:ext>
                  </a:extLst>
                </a:gridCol>
                <a:gridCol w="750277">
                  <a:extLst>
                    <a:ext uri="{9D8B030D-6E8A-4147-A177-3AD203B41FA5}">
                      <a16:colId xmlns:a16="http://schemas.microsoft.com/office/drawing/2014/main" val="3051218009"/>
                    </a:ext>
                  </a:extLst>
                </a:gridCol>
              </a:tblGrid>
              <a:tr h="252950">
                <a:tc>
                  <a:txBody>
                    <a:bodyPr/>
                    <a:lstStyle/>
                    <a:p>
                      <a:pPr algn="ctr"/>
                      <a:r>
                        <a:rPr lang="en-IN" sz="1200" dirty="0">
                          <a:solidFill>
                            <a:schemeClr val="tx1"/>
                          </a:solidFill>
                          <a:latin typeface="EYInterstate Light" panose="02000506000000020004" pitchFamily="2" charset="0"/>
                        </a:rPr>
                        <a:t>Particulars</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IN" sz="1200" dirty="0">
                          <a:solidFill>
                            <a:schemeClr val="tx1"/>
                          </a:solidFill>
                          <a:latin typeface="EYInterstate Light" panose="02000506000000020004" pitchFamily="2" charset="0"/>
                        </a:rPr>
                        <a:t>Amount</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003939"/>
                  </a:ext>
                </a:extLst>
              </a:tr>
              <a:tr h="306854">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Intra-group services/ royalty paid by I Co</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100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1732105"/>
                  </a:ext>
                </a:extLst>
              </a:tr>
              <a:tr h="359403">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TDS deducted by I Co @ 10% on above</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26222"/>
                  </a:ext>
                </a:extLst>
              </a:tr>
              <a:tr h="388369">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ALP agreed under APA</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80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69812"/>
                  </a:ext>
                </a:extLst>
              </a:tr>
              <a:tr h="359403">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Income adjustment in the hands of I Co pursuant to APA (100-80)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3943"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20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4944422"/>
                  </a:ext>
                </a:extLst>
              </a:tr>
              <a:tr h="359403">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Excess taxes withheld by I Co (viz. 10% on income adjustment)</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3943"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2</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7793397"/>
                  </a:ext>
                </a:extLst>
              </a:tr>
            </a:tbl>
          </a:graphicData>
        </a:graphic>
      </p:graphicFrame>
      <p:grpSp>
        <p:nvGrpSpPr>
          <p:cNvPr id="4" name="Group 3">
            <a:extLst>
              <a:ext uri="{FF2B5EF4-FFF2-40B4-BE49-F238E27FC236}">
                <a16:creationId xmlns:a16="http://schemas.microsoft.com/office/drawing/2014/main" id="{61824634-CD9D-7547-4B54-CEABBF78D33B}"/>
              </a:ext>
            </a:extLst>
          </p:cNvPr>
          <p:cNvGrpSpPr/>
          <p:nvPr/>
        </p:nvGrpSpPr>
        <p:grpSpPr>
          <a:xfrm>
            <a:off x="1220621" y="1495750"/>
            <a:ext cx="2277094" cy="501799"/>
            <a:chOff x="5269484" y="2302684"/>
            <a:chExt cx="2064435" cy="501799"/>
          </a:xfrm>
        </p:grpSpPr>
        <p:sp>
          <p:nvSpPr>
            <p:cNvPr id="5" name="Rectangle: Rounded Corners 4">
              <a:extLst>
                <a:ext uri="{FF2B5EF4-FFF2-40B4-BE49-F238E27FC236}">
                  <a16:creationId xmlns:a16="http://schemas.microsoft.com/office/drawing/2014/main" id="{72FAA3D2-02D5-A118-C467-27259DB2A9B6}"/>
                </a:ext>
              </a:extLst>
            </p:cNvPr>
            <p:cNvSpPr/>
            <p:nvPr/>
          </p:nvSpPr>
          <p:spPr>
            <a:xfrm>
              <a:off x="5355449" y="2361610"/>
              <a:ext cx="1892504" cy="349432"/>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6" name="Group 5">
              <a:extLst>
                <a:ext uri="{FF2B5EF4-FFF2-40B4-BE49-F238E27FC236}">
                  <a16:creationId xmlns:a16="http://schemas.microsoft.com/office/drawing/2014/main" id="{905BFEE3-B294-70DC-DA16-0F8A71FCA954}"/>
                </a:ext>
              </a:extLst>
            </p:cNvPr>
            <p:cNvGrpSpPr/>
            <p:nvPr/>
          </p:nvGrpSpPr>
          <p:grpSpPr>
            <a:xfrm>
              <a:off x="5269484" y="2302684"/>
              <a:ext cx="2064435" cy="467284"/>
              <a:chOff x="3515381" y="2932900"/>
              <a:chExt cx="6439795" cy="1457644"/>
            </a:xfrm>
          </p:grpSpPr>
          <p:sp>
            <p:nvSpPr>
              <p:cNvPr id="12" name="Freeform: Shape 11">
                <a:extLst>
                  <a:ext uri="{FF2B5EF4-FFF2-40B4-BE49-F238E27FC236}">
                    <a16:creationId xmlns:a16="http://schemas.microsoft.com/office/drawing/2014/main" id="{DD75254E-C6CE-7AAE-76F6-4FD82CF7A6C5}"/>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13" name="Freeform: Shape 12">
                <a:extLst>
                  <a:ext uri="{FF2B5EF4-FFF2-40B4-BE49-F238E27FC236}">
                    <a16:creationId xmlns:a16="http://schemas.microsoft.com/office/drawing/2014/main" id="{EB42458D-7932-2E5C-C814-607057FE73EA}"/>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7" name="TextBox 6">
              <a:extLst>
                <a:ext uri="{FF2B5EF4-FFF2-40B4-BE49-F238E27FC236}">
                  <a16:creationId xmlns:a16="http://schemas.microsoft.com/office/drawing/2014/main" id="{C269B998-F2F7-6ABE-C1B2-EA98C01A4C3B}"/>
                </a:ext>
              </a:extLst>
            </p:cNvPr>
            <p:cNvSpPr txBox="1"/>
            <p:nvPr/>
          </p:nvSpPr>
          <p:spPr>
            <a:xfrm>
              <a:off x="5565571" y="2379361"/>
              <a:ext cx="1472260" cy="313932"/>
            </a:xfrm>
            <a:prstGeom prst="rect">
              <a:avLst/>
            </a:prstGeom>
            <a:noFill/>
          </p:spPr>
          <p:txBody>
            <a:bodyPr wrap="square" lIns="0" tIns="0" rIns="0" bIns="0" anchor="ctr">
              <a:spAutoFit/>
            </a:bodyPr>
            <a:lstStyle/>
            <a:p>
              <a:pPr marR="5080" algn="ctr" defTabSz="913029">
                <a:lnSpc>
                  <a:spcPct val="85000"/>
                </a:lnSpc>
                <a:spcAft>
                  <a:spcPts val="600"/>
                </a:spcAft>
                <a:buClr>
                  <a:srgbClr val="FFCC00"/>
                </a:buClr>
                <a:buSzPct val="80000"/>
                <a:defRPr/>
              </a:pPr>
              <a:r>
                <a:rPr lang="en-IN" sz="1200" b="1" kern="0" dirty="0">
                  <a:solidFill>
                    <a:schemeClr val="bg1"/>
                  </a:solidFill>
                </a:rPr>
                <a:t>Case study 1 – Adjustment in India</a:t>
              </a:r>
            </a:p>
          </p:txBody>
        </p:sp>
        <p:grpSp>
          <p:nvGrpSpPr>
            <p:cNvPr id="8" name="Group 7">
              <a:extLst>
                <a:ext uri="{FF2B5EF4-FFF2-40B4-BE49-F238E27FC236}">
                  <a16:creationId xmlns:a16="http://schemas.microsoft.com/office/drawing/2014/main" id="{6C18F2DC-1FF2-213B-11F3-105C6C517026}"/>
                </a:ext>
              </a:extLst>
            </p:cNvPr>
            <p:cNvGrpSpPr/>
            <p:nvPr/>
          </p:nvGrpSpPr>
          <p:grpSpPr>
            <a:xfrm>
              <a:off x="6134654" y="2760377"/>
              <a:ext cx="334094" cy="44106"/>
              <a:chOff x="5143692" y="2905187"/>
              <a:chExt cx="737123" cy="97312"/>
            </a:xfrm>
          </p:grpSpPr>
          <p:sp>
            <p:nvSpPr>
              <p:cNvPr id="9" name="Freeform: Shape 8">
                <a:extLst>
                  <a:ext uri="{FF2B5EF4-FFF2-40B4-BE49-F238E27FC236}">
                    <a16:creationId xmlns:a16="http://schemas.microsoft.com/office/drawing/2014/main" id="{AC4CCF36-B473-AFAC-B490-999470CF7AB1}"/>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10" name="Freeform: Shape 9">
                <a:extLst>
                  <a:ext uri="{FF2B5EF4-FFF2-40B4-BE49-F238E27FC236}">
                    <a16:creationId xmlns:a16="http://schemas.microsoft.com/office/drawing/2014/main" id="{8365AD21-AE29-A1AB-FF6F-12AEBD9D989C}"/>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11" name="Freeform: Shape 10">
                <a:extLst>
                  <a:ext uri="{FF2B5EF4-FFF2-40B4-BE49-F238E27FC236}">
                    <a16:creationId xmlns:a16="http://schemas.microsoft.com/office/drawing/2014/main" id="{A577BDA8-0341-912F-8782-A4A625D8241D}"/>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sp>
        <p:nvSpPr>
          <p:cNvPr id="14" name="Rectangle: Top Corners Rounded 13">
            <a:extLst>
              <a:ext uri="{FF2B5EF4-FFF2-40B4-BE49-F238E27FC236}">
                <a16:creationId xmlns:a16="http://schemas.microsoft.com/office/drawing/2014/main" id="{1CA094F1-F496-3B67-CE60-06E55CC2737F}"/>
              </a:ext>
            </a:extLst>
          </p:cNvPr>
          <p:cNvSpPr/>
          <p:nvPr/>
        </p:nvSpPr>
        <p:spPr>
          <a:xfrm>
            <a:off x="495070" y="4452730"/>
            <a:ext cx="3743841" cy="1605170"/>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5" name="TextBox 14">
            <a:extLst>
              <a:ext uri="{FF2B5EF4-FFF2-40B4-BE49-F238E27FC236}">
                <a16:creationId xmlns:a16="http://schemas.microsoft.com/office/drawing/2014/main" id="{25AA5A6A-5819-FFF9-8444-6C2148C91E5F}"/>
              </a:ext>
            </a:extLst>
          </p:cNvPr>
          <p:cNvSpPr txBox="1"/>
          <p:nvPr/>
        </p:nvSpPr>
        <p:spPr>
          <a:xfrm>
            <a:off x="625171" y="4695440"/>
            <a:ext cx="3441107" cy="1077218"/>
          </a:xfrm>
          <a:prstGeom prst="rect">
            <a:avLst/>
          </a:prstGeom>
          <a:noFill/>
        </p:spPr>
        <p:txBody>
          <a:bodyPr wrap="square" lIns="0" tIns="0" rIns="0" bIns="0">
            <a:spAutoFit/>
          </a:bodyPr>
          <a:lstStyle/>
          <a:p>
            <a:pPr marL="285750" indent="-285750" defTabSz="552435">
              <a:spcBef>
                <a:spcPts val="300"/>
              </a:spcBef>
              <a:spcAft>
                <a:spcPts val="300"/>
              </a:spcAft>
              <a:buClr>
                <a:schemeClr val="tx1"/>
              </a:buClr>
              <a:buSzPct val="100000"/>
              <a:buFont typeface="Arial" panose="020B0604020202020204" pitchFamily="34" charset="0"/>
              <a:buChar char="•"/>
              <a:defRPr/>
            </a:pPr>
            <a:r>
              <a:rPr lang="en-IN" sz="1300" dirty="0"/>
              <a:t>In the above scenario, F Co (not a party to the APA) would have offered 100 as income and paid taxes on the same</a:t>
            </a:r>
          </a:p>
          <a:p>
            <a:pPr marL="285750" indent="-285750" defTabSz="552435">
              <a:spcBef>
                <a:spcPts val="300"/>
              </a:spcBef>
              <a:spcAft>
                <a:spcPts val="300"/>
              </a:spcAft>
              <a:buClr>
                <a:schemeClr val="tx1"/>
              </a:buClr>
              <a:buSzPct val="100000"/>
              <a:buFont typeface="Arial" panose="020B0604020202020204" pitchFamily="34" charset="0"/>
              <a:buChar char="•"/>
              <a:defRPr/>
            </a:pPr>
            <a:r>
              <a:rPr lang="en-IN" sz="1300" dirty="0"/>
              <a:t>Pursuant to India APA closure, can F Co claim refund of excess taxes withheld?</a:t>
            </a:r>
          </a:p>
        </p:txBody>
      </p:sp>
      <p:cxnSp>
        <p:nvCxnSpPr>
          <p:cNvPr id="16" name="Gerade Verbindung 133">
            <a:extLst>
              <a:ext uri="{FF2B5EF4-FFF2-40B4-BE49-F238E27FC236}">
                <a16:creationId xmlns:a16="http://schemas.microsoft.com/office/drawing/2014/main" id="{BA328FD6-D8F5-EAAB-8569-140AC25A0E01}"/>
              </a:ext>
            </a:extLst>
          </p:cNvPr>
          <p:cNvCxnSpPr>
            <a:cxnSpLocks/>
          </p:cNvCxnSpPr>
          <p:nvPr/>
        </p:nvCxnSpPr>
        <p:spPr bwMode="gray">
          <a:xfrm>
            <a:off x="4513585" y="1412875"/>
            <a:ext cx="0" cy="4645025"/>
          </a:xfrm>
          <a:prstGeom prst="line">
            <a:avLst/>
          </a:prstGeom>
          <a:noFill/>
          <a:ln w="3175">
            <a:solidFill>
              <a:schemeClr val="bg1">
                <a:lumMod val="25000"/>
                <a:lumOff val="75000"/>
              </a:schemeClr>
            </a:solidFill>
            <a:prstDash val="sysDash"/>
            <a:round/>
            <a:headEnd/>
            <a:tailEnd/>
          </a:ln>
        </p:spPr>
      </p:cxnSp>
      <p:graphicFrame>
        <p:nvGraphicFramePr>
          <p:cNvPr id="18" name="Table 17">
            <a:extLst>
              <a:ext uri="{FF2B5EF4-FFF2-40B4-BE49-F238E27FC236}">
                <a16:creationId xmlns:a16="http://schemas.microsoft.com/office/drawing/2014/main" id="{4C7E7B55-DBF1-9F03-C185-D6B9CF223E75}"/>
              </a:ext>
            </a:extLst>
          </p:cNvPr>
          <p:cNvGraphicFramePr>
            <a:graphicFrameLocks noGrp="1"/>
          </p:cNvGraphicFramePr>
          <p:nvPr/>
        </p:nvGraphicFramePr>
        <p:xfrm>
          <a:off x="4779087" y="2038723"/>
          <a:ext cx="3225984" cy="2185026"/>
        </p:xfrm>
        <a:graphic>
          <a:graphicData uri="http://schemas.openxmlformats.org/drawingml/2006/table">
            <a:tbl>
              <a:tblPr firstRow="1" bandRow="1">
                <a:tableStyleId>{073A0DAA-6AF3-43AB-8588-CEC1D06C72B9}</a:tableStyleId>
              </a:tblPr>
              <a:tblGrid>
                <a:gridCol w="2427042">
                  <a:extLst>
                    <a:ext uri="{9D8B030D-6E8A-4147-A177-3AD203B41FA5}">
                      <a16:colId xmlns:a16="http://schemas.microsoft.com/office/drawing/2014/main" val="483100556"/>
                    </a:ext>
                  </a:extLst>
                </a:gridCol>
                <a:gridCol w="798942">
                  <a:extLst>
                    <a:ext uri="{9D8B030D-6E8A-4147-A177-3AD203B41FA5}">
                      <a16:colId xmlns:a16="http://schemas.microsoft.com/office/drawing/2014/main" val="3051218009"/>
                    </a:ext>
                  </a:extLst>
                </a:gridCol>
              </a:tblGrid>
              <a:tr h="368153">
                <a:tc>
                  <a:txBody>
                    <a:bodyPr/>
                    <a:lstStyle/>
                    <a:p>
                      <a:pPr algn="ctr"/>
                      <a:r>
                        <a:rPr lang="en-IN" sz="1200" dirty="0">
                          <a:solidFill>
                            <a:schemeClr val="tx1"/>
                          </a:solidFill>
                          <a:latin typeface="EYInterstate Light" panose="02000506000000020004" pitchFamily="2" charset="0"/>
                        </a:rPr>
                        <a:t>Particulars</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IN" sz="1200" dirty="0">
                          <a:solidFill>
                            <a:schemeClr val="tx1"/>
                          </a:solidFill>
                          <a:latin typeface="EYInterstate Light" panose="02000506000000020004" pitchFamily="2" charset="0"/>
                        </a:rPr>
                        <a:t>Amount</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003939"/>
                  </a:ext>
                </a:extLst>
              </a:tr>
              <a:tr h="584049">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I Co’s operating margin (post royalty payments)</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1732105"/>
                  </a:ext>
                </a:extLst>
              </a:tr>
              <a:tr h="404781">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Arm’s length margin</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26222"/>
                  </a:ext>
                </a:extLst>
              </a:tr>
              <a:tr h="828043">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Excess profits earned by I Co in comparison with arm’s length margin</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10%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69812"/>
                  </a:ext>
                </a:extLst>
              </a:tr>
            </a:tbl>
          </a:graphicData>
        </a:graphic>
      </p:graphicFrame>
      <p:grpSp>
        <p:nvGrpSpPr>
          <p:cNvPr id="19" name="Group 18">
            <a:extLst>
              <a:ext uri="{FF2B5EF4-FFF2-40B4-BE49-F238E27FC236}">
                <a16:creationId xmlns:a16="http://schemas.microsoft.com/office/drawing/2014/main" id="{22B74FBB-B366-A25D-0C72-112F08157AA3}"/>
              </a:ext>
            </a:extLst>
          </p:cNvPr>
          <p:cNvGrpSpPr/>
          <p:nvPr/>
        </p:nvGrpSpPr>
        <p:grpSpPr>
          <a:xfrm>
            <a:off x="5363307" y="1495750"/>
            <a:ext cx="2064435" cy="467284"/>
            <a:chOff x="5269484" y="2302684"/>
            <a:chExt cx="2064435" cy="501799"/>
          </a:xfrm>
        </p:grpSpPr>
        <p:sp>
          <p:nvSpPr>
            <p:cNvPr id="20" name="Rectangle: Rounded Corners 19">
              <a:extLst>
                <a:ext uri="{FF2B5EF4-FFF2-40B4-BE49-F238E27FC236}">
                  <a16:creationId xmlns:a16="http://schemas.microsoft.com/office/drawing/2014/main" id="{0764A7E0-203F-D3E7-2CA4-EEBB60253ECB}"/>
                </a:ext>
              </a:extLst>
            </p:cNvPr>
            <p:cNvSpPr/>
            <p:nvPr/>
          </p:nvSpPr>
          <p:spPr>
            <a:xfrm>
              <a:off x="5355449" y="2361610"/>
              <a:ext cx="1892504" cy="349432"/>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21" name="Group 20">
              <a:extLst>
                <a:ext uri="{FF2B5EF4-FFF2-40B4-BE49-F238E27FC236}">
                  <a16:creationId xmlns:a16="http://schemas.microsoft.com/office/drawing/2014/main" id="{C565835A-1FD6-6E41-F275-01D4A9AF5B48}"/>
                </a:ext>
              </a:extLst>
            </p:cNvPr>
            <p:cNvGrpSpPr/>
            <p:nvPr/>
          </p:nvGrpSpPr>
          <p:grpSpPr>
            <a:xfrm>
              <a:off x="5269484" y="2302684"/>
              <a:ext cx="2064435" cy="467284"/>
              <a:chOff x="3515381" y="2932900"/>
              <a:chExt cx="6439795" cy="1457644"/>
            </a:xfrm>
          </p:grpSpPr>
          <p:sp>
            <p:nvSpPr>
              <p:cNvPr id="27" name="Freeform: Shape 26">
                <a:extLst>
                  <a:ext uri="{FF2B5EF4-FFF2-40B4-BE49-F238E27FC236}">
                    <a16:creationId xmlns:a16="http://schemas.microsoft.com/office/drawing/2014/main" id="{0EEF9A17-2D2D-7930-B201-1D04EB38F17F}"/>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28" name="Freeform: Shape 27">
                <a:extLst>
                  <a:ext uri="{FF2B5EF4-FFF2-40B4-BE49-F238E27FC236}">
                    <a16:creationId xmlns:a16="http://schemas.microsoft.com/office/drawing/2014/main" id="{3F7ADE61-A204-767C-8F47-DA3D01564C02}"/>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22" name="TextBox 21">
              <a:extLst>
                <a:ext uri="{FF2B5EF4-FFF2-40B4-BE49-F238E27FC236}">
                  <a16:creationId xmlns:a16="http://schemas.microsoft.com/office/drawing/2014/main" id="{40420C4F-7EA3-512F-4F3C-5E940F1BB620}"/>
                </a:ext>
              </a:extLst>
            </p:cNvPr>
            <p:cNvSpPr txBox="1"/>
            <p:nvPr/>
          </p:nvSpPr>
          <p:spPr>
            <a:xfrm>
              <a:off x="5565571" y="2379361"/>
              <a:ext cx="1472260" cy="313932"/>
            </a:xfrm>
            <a:prstGeom prst="rect">
              <a:avLst/>
            </a:prstGeom>
            <a:noFill/>
          </p:spPr>
          <p:txBody>
            <a:bodyPr wrap="square" lIns="0" tIns="0" rIns="0" bIns="0" anchor="ctr">
              <a:spAutoFit/>
            </a:bodyPr>
            <a:lstStyle/>
            <a:p>
              <a:pPr marR="5080" algn="ctr" defTabSz="913029">
                <a:lnSpc>
                  <a:spcPct val="85000"/>
                </a:lnSpc>
                <a:spcAft>
                  <a:spcPts val="600"/>
                </a:spcAft>
                <a:buClr>
                  <a:srgbClr val="FFCC00"/>
                </a:buClr>
                <a:buSzPct val="80000"/>
                <a:defRPr/>
              </a:pPr>
              <a:r>
                <a:rPr lang="en-IN" sz="1200" b="1" kern="0" dirty="0">
                  <a:solidFill>
                    <a:schemeClr val="bg1"/>
                  </a:solidFill>
                </a:rPr>
                <a:t>Case study 2 – Super profits</a:t>
              </a:r>
            </a:p>
          </p:txBody>
        </p:sp>
        <p:grpSp>
          <p:nvGrpSpPr>
            <p:cNvPr id="23" name="Group 22">
              <a:extLst>
                <a:ext uri="{FF2B5EF4-FFF2-40B4-BE49-F238E27FC236}">
                  <a16:creationId xmlns:a16="http://schemas.microsoft.com/office/drawing/2014/main" id="{1EBE4195-F34C-8B4C-E2F4-553EC2A7A399}"/>
                </a:ext>
              </a:extLst>
            </p:cNvPr>
            <p:cNvGrpSpPr/>
            <p:nvPr/>
          </p:nvGrpSpPr>
          <p:grpSpPr>
            <a:xfrm>
              <a:off x="6134654" y="2760377"/>
              <a:ext cx="334094" cy="44106"/>
              <a:chOff x="5143692" y="2905187"/>
              <a:chExt cx="737123" cy="97312"/>
            </a:xfrm>
          </p:grpSpPr>
          <p:sp>
            <p:nvSpPr>
              <p:cNvPr id="24" name="Freeform: Shape 23">
                <a:extLst>
                  <a:ext uri="{FF2B5EF4-FFF2-40B4-BE49-F238E27FC236}">
                    <a16:creationId xmlns:a16="http://schemas.microsoft.com/office/drawing/2014/main" id="{8D29476D-E807-C37B-AD3F-8FFFBCAB7BC5}"/>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25" name="Freeform: Shape 24">
                <a:extLst>
                  <a:ext uri="{FF2B5EF4-FFF2-40B4-BE49-F238E27FC236}">
                    <a16:creationId xmlns:a16="http://schemas.microsoft.com/office/drawing/2014/main" id="{8693C078-7ACD-727A-A1E2-CB8202927C12}"/>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75706DF7-9C29-B3F9-9F4D-CCCBC97CEDCB}"/>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sp>
        <p:nvSpPr>
          <p:cNvPr id="29" name="Rectangle: Top Corners Rounded 28">
            <a:extLst>
              <a:ext uri="{FF2B5EF4-FFF2-40B4-BE49-F238E27FC236}">
                <a16:creationId xmlns:a16="http://schemas.microsoft.com/office/drawing/2014/main" id="{2776596D-C65B-5062-045C-AD8E2D7BDE68}"/>
              </a:ext>
            </a:extLst>
          </p:cNvPr>
          <p:cNvSpPr/>
          <p:nvPr/>
        </p:nvSpPr>
        <p:spPr>
          <a:xfrm>
            <a:off x="4765643" y="4452730"/>
            <a:ext cx="3210340" cy="1605170"/>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30" name="TextBox 29">
            <a:extLst>
              <a:ext uri="{FF2B5EF4-FFF2-40B4-BE49-F238E27FC236}">
                <a16:creationId xmlns:a16="http://schemas.microsoft.com/office/drawing/2014/main" id="{36245D47-0620-5502-CDB1-9DF357C284F6}"/>
              </a:ext>
            </a:extLst>
          </p:cNvPr>
          <p:cNvSpPr txBox="1"/>
          <p:nvPr/>
        </p:nvSpPr>
        <p:spPr>
          <a:xfrm>
            <a:off x="5062588" y="4716706"/>
            <a:ext cx="2658983" cy="600164"/>
          </a:xfrm>
          <a:prstGeom prst="rect">
            <a:avLst/>
          </a:prstGeom>
          <a:noFill/>
        </p:spPr>
        <p:txBody>
          <a:bodyPr wrap="square" lIns="0" tIns="0" rIns="0" bIns="0">
            <a:spAutoFit/>
          </a:bodyPr>
          <a:lstStyle/>
          <a:p>
            <a:pPr defTabSz="552435">
              <a:spcBef>
                <a:spcPts val="300"/>
              </a:spcBef>
              <a:spcAft>
                <a:spcPts val="300"/>
              </a:spcAft>
              <a:buClr>
                <a:schemeClr val="bg1">
                  <a:lumMod val="60000"/>
                  <a:lumOff val="40000"/>
                </a:schemeClr>
              </a:buClr>
              <a:buSzPct val="100000"/>
              <a:defRPr/>
            </a:pPr>
            <a:r>
              <a:rPr lang="en-IN" sz="1300" dirty="0"/>
              <a:t>Is variable royalty possible under APA in addition to the fixed royalty paid by the I Co?</a:t>
            </a:r>
          </a:p>
        </p:txBody>
      </p:sp>
      <p:graphicFrame>
        <p:nvGraphicFramePr>
          <p:cNvPr id="31" name="Table 30">
            <a:extLst>
              <a:ext uri="{FF2B5EF4-FFF2-40B4-BE49-F238E27FC236}">
                <a16:creationId xmlns:a16="http://schemas.microsoft.com/office/drawing/2014/main" id="{471CD5D4-29F7-E347-26CF-18F8228781B0}"/>
              </a:ext>
            </a:extLst>
          </p:cNvPr>
          <p:cNvGraphicFramePr>
            <a:graphicFrameLocks noGrp="1"/>
          </p:cNvGraphicFramePr>
          <p:nvPr/>
        </p:nvGraphicFramePr>
        <p:xfrm>
          <a:off x="8483886" y="2038722"/>
          <a:ext cx="3225984" cy="2227017"/>
        </p:xfrm>
        <a:graphic>
          <a:graphicData uri="http://schemas.openxmlformats.org/drawingml/2006/table">
            <a:tbl>
              <a:tblPr firstRow="1" bandRow="1">
                <a:tableStyleId>{073A0DAA-6AF3-43AB-8588-CEC1D06C72B9}</a:tableStyleId>
              </a:tblPr>
              <a:tblGrid>
                <a:gridCol w="2429279">
                  <a:extLst>
                    <a:ext uri="{9D8B030D-6E8A-4147-A177-3AD203B41FA5}">
                      <a16:colId xmlns:a16="http://schemas.microsoft.com/office/drawing/2014/main" val="483100556"/>
                    </a:ext>
                  </a:extLst>
                </a:gridCol>
                <a:gridCol w="796705">
                  <a:extLst>
                    <a:ext uri="{9D8B030D-6E8A-4147-A177-3AD203B41FA5}">
                      <a16:colId xmlns:a16="http://schemas.microsoft.com/office/drawing/2014/main" val="3051218009"/>
                    </a:ext>
                  </a:extLst>
                </a:gridCol>
              </a:tblGrid>
              <a:tr h="385785">
                <a:tc>
                  <a:txBody>
                    <a:bodyPr/>
                    <a:lstStyle/>
                    <a:p>
                      <a:pPr algn="ctr"/>
                      <a:r>
                        <a:rPr lang="en-IN" sz="1200" dirty="0">
                          <a:solidFill>
                            <a:schemeClr val="tx1"/>
                          </a:solidFill>
                          <a:latin typeface="EYInterstate Light" panose="02000506000000020004" pitchFamily="2" charset="0"/>
                        </a:rPr>
                        <a:t>Particulars</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IN" sz="1200" dirty="0">
                          <a:solidFill>
                            <a:schemeClr val="tx1"/>
                          </a:solidFill>
                          <a:latin typeface="EYInterstate Light" panose="02000506000000020004" pitchFamily="2" charset="0"/>
                        </a:rPr>
                        <a:t>Amount</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003939"/>
                  </a:ext>
                </a:extLst>
              </a:tr>
              <a:tr h="692016">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Income earned by F Co (royalty/ IGS)</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100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1732105"/>
                  </a:ext>
                </a:extLst>
              </a:tr>
              <a:tr h="415210">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ALP determined by overseas tax office</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120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26222"/>
                  </a:ext>
                </a:extLst>
              </a:tr>
              <a:tr h="692016">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Income adjustment in the hands of F Co</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20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69812"/>
                  </a:ext>
                </a:extLst>
              </a:tr>
            </a:tbl>
          </a:graphicData>
        </a:graphic>
      </p:graphicFrame>
      <p:grpSp>
        <p:nvGrpSpPr>
          <p:cNvPr id="32" name="Group 31">
            <a:extLst>
              <a:ext uri="{FF2B5EF4-FFF2-40B4-BE49-F238E27FC236}">
                <a16:creationId xmlns:a16="http://schemas.microsoft.com/office/drawing/2014/main" id="{1A904FA4-70A4-EC02-B077-A29598DCA7C6}"/>
              </a:ext>
            </a:extLst>
          </p:cNvPr>
          <p:cNvGrpSpPr/>
          <p:nvPr/>
        </p:nvGrpSpPr>
        <p:grpSpPr>
          <a:xfrm>
            <a:off x="9011496" y="1435017"/>
            <a:ext cx="2339656" cy="503606"/>
            <a:chOff x="5269484" y="2300877"/>
            <a:chExt cx="2064435" cy="503606"/>
          </a:xfrm>
        </p:grpSpPr>
        <p:sp>
          <p:nvSpPr>
            <p:cNvPr id="33" name="Rectangle: Rounded Corners 32">
              <a:extLst>
                <a:ext uri="{FF2B5EF4-FFF2-40B4-BE49-F238E27FC236}">
                  <a16:creationId xmlns:a16="http://schemas.microsoft.com/office/drawing/2014/main" id="{1CAAAEC5-E2BF-A420-94A1-9CBB3A372F28}"/>
                </a:ext>
              </a:extLst>
            </p:cNvPr>
            <p:cNvSpPr/>
            <p:nvPr/>
          </p:nvSpPr>
          <p:spPr>
            <a:xfrm>
              <a:off x="5355449" y="2361610"/>
              <a:ext cx="1892504" cy="349432"/>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34" name="Group 33">
              <a:extLst>
                <a:ext uri="{FF2B5EF4-FFF2-40B4-BE49-F238E27FC236}">
                  <a16:creationId xmlns:a16="http://schemas.microsoft.com/office/drawing/2014/main" id="{B4BCF0B4-7B56-DB39-EEED-6139EA2DD0F2}"/>
                </a:ext>
              </a:extLst>
            </p:cNvPr>
            <p:cNvGrpSpPr/>
            <p:nvPr/>
          </p:nvGrpSpPr>
          <p:grpSpPr>
            <a:xfrm>
              <a:off x="5269484" y="2302684"/>
              <a:ext cx="2064435" cy="467284"/>
              <a:chOff x="3515381" y="2932900"/>
              <a:chExt cx="6439795" cy="1457644"/>
            </a:xfrm>
          </p:grpSpPr>
          <p:sp>
            <p:nvSpPr>
              <p:cNvPr id="40" name="Freeform: Shape 39">
                <a:extLst>
                  <a:ext uri="{FF2B5EF4-FFF2-40B4-BE49-F238E27FC236}">
                    <a16:creationId xmlns:a16="http://schemas.microsoft.com/office/drawing/2014/main" id="{CE9B44D3-4D70-43C5-7748-4CAC75DEE1F3}"/>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41" name="Freeform: Shape 40">
                <a:extLst>
                  <a:ext uri="{FF2B5EF4-FFF2-40B4-BE49-F238E27FC236}">
                    <a16:creationId xmlns:a16="http://schemas.microsoft.com/office/drawing/2014/main" id="{4599EB42-9E32-F4D4-B879-72D670A07582}"/>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35" name="TextBox 34">
              <a:extLst>
                <a:ext uri="{FF2B5EF4-FFF2-40B4-BE49-F238E27FC236}">
                  <a16:creationId xmlns:a16="http://schemas.microsoft.com/office/drawing/2014/main" id="{BCC8ED8C-76F9-B366-B7AE-060E5EA202AE}"/>
                </a:ext>
              </a:extLst>
            </p:cNvPr>
            <p:cNvSpPr txBox="1"/>
            <p:nvPr/>
          </p:nvSpPr>
          <p:spPr>
            <a:xfrm>
              <a:off x="5495675" y="2300877"/>
              <a:ext cx="1612052" cy="470898"/>
            </a:xfrm>
            <a:prstGeom prst="rect">
              <a:avLst/>
            </a:prstGeom>
            <a:noFill/>
          </p:spPr>
          <p:txBody>
            <a:bodyPr wrap="square" lIns="0" tIns="0" rIns="0" bIns="0" anchor="ctr">
              <a:spAutoFit/>
            </a:bodyPr>
            <a:lstStyle/>
            <a:p>
              <a:pPr marR="5080" algn="ctr" defTabSz="913029">
                <a:lnSpc>
                  <a:spcPct val="85000"/>
                </a:lnSpc>
                <a:spcAft>
                  <a:spcPts val="600"/>
                </a:spcAft>
                <a:buClr>
                  <a:srgbClr val="FFCC00"/>
                </a:buClr>
                <a:buSzPct val="80000"/>
                <a:defRPr/>
              </a:pPr>
              <a:r>
                <a:rPr lang="en-IN" sz="1200" b="1" kern="0" dirty="0">
                  <a:solidFill>
                    <a:schemeClr val="bg1"/>
                  </a:solidFill>
                </a:rPr>
                <a:t>Case study 3 – Adjustment outside India</a:t>
              </a:r>
            </a:p>
          </p:txBody>
        </p:sp>
        <p:grpSp>
          <p:nvGrpSpPr>
            <p:cNvPr id="36" name="Group 35">
              <a:extLst>
                <a:ext uri="{FF2B5EF4-FFF2-40B4-BE49-F238E27FC236}">
                  <a16:creationId xmlns:a16="http://schemas.microsoft.com/office/drawing/2014/main" id="{6B68B2A7-2E98-B215-DECA-6A823EF5204A}"/>
                </a:ext>
              </a:extLst>
            </p:cNvPr>
            <p:cNvGrpSpPr/>
            <p:nvPr/>
          </p:nvGrpSpPr>
          <p:grpSpPr>
            <a:xfrm>
              <a:off x="6134654" y="2760377"/>
              <a:ext cx="334094" cy="44106"/>
              <a:chOff x="5143692" y="2905187"/>
              <a:chExt cx="737123" cy="97312"/>
            </a:xfrm>
          </p:grpSpPr>
          <p:sp>
            <p:nvSpPr>
              <p:cNvPr id="37" name="Freeform: Shape 36">
                <a:extLst>
                  <a:ext uri="{FF2B5EF4-FFF2-40B4-BE49-F238E27FC236}">
                    <a16:creationId xmlns:a16="http://schemas.microsoft.com/office/drawing/2014/main" id="{1BE33010-7E9F-CC70-B16D-98C16645A10E}"/>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38" name="Freeform: Shape 37">
                <a:extLst>
                  <a:ext uri="{FF2B5EF4-FFF2-40B4-BE49-F238E27FC236}">
                    <a16:creationId xmlns:a16="http://schemas.microsoft.com/office/drawing/2014/main" id="{2195B5F8-8C59-6448-1B47-3094054F69D0}"/>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39" name="Freeform: Shape 38">
                <a:extLst>
                  <a:ext uri="{FF2B5EF4-FFF2-40B4-BE49-F238E27FC236}">
                    <a16:creationId xmlns:a16="http://schemas.microsoft.com/office/drawing/2014/main" id="{536E3A65-8B69-FF3E-836C-2B24FFB73568}"/>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sp>
        <p:nvSpPr>
          <p:cNvPr id="42" name="Rectangle: Top Corners Rounded 41">
            <a:extLst>
              <a:ext uri="{FF2B5EF4-FFF2-40B4-BE49-F238E27FC236}">
                <a16:creationId xmlns:a16="http://schemas.microsoft.com/office/drawing/2014/main" id="{20ECD6CD-BDF5-3058-0E03-477F18B6208C}"/>
              </a:ext>
            </a:extLst>
          </p:cNvPr>
          <p:cNvSpPr/>
          <p:nvPr/>
        </p:nvSpPr>
        <p:spPr>
          <a:xfrm>
            <a:off x="8491708" y="4417136"/>
            <a:ext cx="3210340" cy="1640763"/>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cxnSp>
        <p:nvCxnSpPr>
          <p:cNvPr id="44" name="Gerade Verbindung 133">
            <a:extLst>
              <a:ext uri="{FF2B5EF4-FFF2-40B4-BE49-F238E27FC236}">
                <a16:creationId xmlns:a16="http://schemas.microsoft.com/office/drawing/2014/main" id="{D8664579-4BFB-F4FC-D8F5-364733625FBE}"/>
              </a:ext>
            </a:extLst>
          </p:cNvPr>
          <p:cNvCxnSpPr>
            <a:cxnSpLocks/>
          </p:cNvCxnSpPr>
          <p:nvPr/>
        </p:nvCxnSpPr>
        <p:spPr bwMode="gray">
          <a:xfrm>
            <a:off x="8229600" y="1412875"/>
            <a:ext cx="0" cy="4645025"/>
          </a:xfrm>
          <a:prstGeom prst="line">
            <a:avLst/>
          </a:prstGeom>
          <a:noFill/>
          <a:ln w="3175">
            <a:solidFill>
              <a:schemeClr val="bg1">
                <a:lumMod val="25000"/>
                <a:lumOff val="75000"/>
              </a:schemeClr>
            </a:solidFill>
            <a:prstDash val="sysDash"/>
            <a:round/>
            <a:headEnd/>
            <a:tailEnd/>
          </a:ln>
        </p:spPr>
      </p:cxnSp>
      <p:sp>
        <p:nvSpPr>
          <p:cNvPr id="17" name="TextBox 16">
            <a:extLst>
              <a:ext uri="{FF2B5EF4-FFF2-40B4-BE49-F238E27FC236}">
                <a16:creationId xmlns:a16="http://schemas.microsoft.com/office/drawing/2014/main" id="{2A7A8025-9319-F747-E7F3-0B4C5176E3FC}"/>
              </a:ext>
            </a:extLst>
          </p:cNvPr>
          <p:cNvSpPr txBox="1"/>
          <p:nvPr/>
        </p:nvSpPr>
        <p:spPr>
          <a:xfrm>
            <a:off x="8612373" y="4616087"/>
            <a:ext cx="2791944" cy="1077218"/>
          </a:xfrm>
          <a:prstGeom prst="rect">
            <a:avLst/>
          </a:prstGeom>
          <a:noFill/>
        </p:spPr>
        <p:txBody>
          <a:bodyPr wrap="square" lIns="0" tIns="0" rIns="0" bIns="0">
            <a:spAutoFit/>
          </a:bodyPr>
          <a:lstStyle/>
          <a:p>
            <a:pPr defTabSz="552435">
              <a:spcBef>
                <a:spcPts val="300"/>
              </a:spcBef>
              <a:spcAft>
                <a:spcPts val="300"/>
              </a:spcAft>
              <a:buClr>
                <a:schemeClr val="bg1">
                  <a:lumMod val="60000"/>
                  <a:lumOff val="40000"/>
                </a:schemeClr>
              </a:buClr>
              <a:buSzPct val="100000"/>
              <a:defRPr/>
            </a:pPr>
            <a:r>
              <a:rPr lang="en-IN" sz="1300" dirty="0"/>
              <a:t>In the above scenario, would I Co be entitled to claim a higher deduction pursuant to MAP?</a:t>
            </a:r>
          </a:p>
          <a:p>
            <a:pPr defTabSz="552435">
              <a:spcBef>
                <a:spcPts val="300"/>
              </a:spcBef>
              <a:spcAft>
                <a:spcPts val="300"/>
              </a:spcAft>
              <a:buClr>
                <a:schemeClr val="bg1">
                  <a:lumMod val="60000"/>
                  <a:lumOff val="40000"/>
                </a:schemeClr>
              </a:buClr>
              <a:buSzPct val="100000"/>
              <a:defRPr/>
            </a:pPr>
            <a:r>
              <a:rPr lang="en-IN" sz="1300" dirty="0"/>
              <a:t> Wil Sec.92(3) argument apply in the above scenario?</a:t>
            </a:r>
          </a:p>
        </p:txBody>
      </p:sp>
    </p:spTree>
    <p:extLst>
      <p:ext uri="{BB962C8B-B14F-4D97-AF65-F5344CB8AC3E}">
        <p14:creationId xmlns:p14="http://schemas.microsoft.com/office/powerpoint/2010/main" val="3915958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APA/ MAP program</a:t>
            </a:r>
            <a:br>
              <a:rPr lang="en-IN" dirty="0"/>
            </a:br>
            <a:r>
              <a:rPr lang="en-IN" sz="2000" b="0" dirty="0">
                <a:solidFill>
                  <a:schemeClr val="bg1">
                    <a:lumMod val="50000"/>
                    <a:lumOff val="50000"/>
                  </a:schemeClr>
                </a:solidFill>
              </a:rPr>
              <a:t>Case studies – Service industry</a:t>
            </a:r>
            <a:endParaRPr lang="en-US" altLang="en-US" sz="2000" b="0" dirty="0">
              <a:solidFill>
                <a:schemeClr val="bg1">
                  <a:lumMod val="50000"/>
                  <a:lumOff val="50000"/>
                </a:schemeClr>
              </a:solidFill>
            </a:endParaRPr>
          </a:p>
        </p:txBody>
      </p:sp>
      <p:graphicFrame>
        <p:nvGraphicFramePr>
          <p:cNvPr id="3" name="Table 2">
            <a:extLst>
              <a:ext uri="{FF2B5EF4-FFF2-40B4-BE49-F238E27FC236}">
                <a16:creationId xmlns:a16="http://schemas.microsoft.com/office/drawing/2014/main" id="{8EB661B4-3440-5DD7-837B-F92F20E89DBB}"/>
              </a:ext>
            </a:extLst>
          </p:cNvPr>
          <p:cNvGraphicFramePr>
            <a:graphicFrameLocks noGrp="1"/>
          </p:cNvGraphicFramePr>
          <p:nvPr/>
        </p:nvGraphicFramePr>
        <p:xfrm>
          <a:off x="7219159" y="2067528"/>
          <a:ext cx="3759487" cy="1946231"/>
        </p:xfrm>
        <a:graphic>
          <a:graphicData uri="http://schemas.openxmlformats.org/drawingml/2006/table">
            <a:tbl>
              <a:tblPr firstRow="1" bandRow="1">
                <a:tableStyleId>{073A0DAA-6AF3-43AB-8588-CEC1D06C72B9}</a:tableStyleId>
              </a:tblPr>
              <a:tblGrid>
                <a:gridCol w="3009210">
                  <a:extLst>
                    <a:ext uri="{9D8B030D-6E8A-4147-A177-3AD203B41FA5}">
                      <a16:colId xmlns:a16="http://schemas.microsoft.com/office/drawing/2014/main" val="483100556"/>
                    </a:ext>
                  </a:extLst>
                </a:gridCol>
                <a:gridCol w="750277">
                  <a:extLst>
                    <a:ext uri="{9D8B030D-6E8A-4147-A177-3AD203B41FA5}">
                      <a16:colId xmlns:a16="http://schemas.microsoft.com/office/drawing/2014/main" val="3051218009"/>
                    </a:ext>
                  </a:extLst>
                </a:gridCol>
              </a:tblGrid>
              <a:tr h="293606">
                <a:tc>
                  <a:txBody>
                    <a:bodyPr/>
                    <a:lstStyle/>
                    <a:p>
                      <a:pPr algn="ctr"/>
                      <a:r>
                        <a:rPr lang="en-IN" sz="1200" dirty="0">
                          <a:solidFill>
                            <a:schemeClr val="tx1"/>
                          </a:solidFill>
                          <a:latin typeface="EYInterstate Light" panose="02000506000000020004" pitchFamily="2" charset="0"/>
                        </a:rPr>
                        <a:t>Particulars</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IN" sz="1200" dirty="0">
                          <a:solidFill>
                            <a:schemeClr val="tx1"/>
                          </a:solidFill>
                          <a:latin typeface="EYInterstate Light" panose="02000506000000020004" pitchFamily="2" charset="0"/>
                        </a:rPr>
                        <a:t>Amount</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003939"/>
                  </a:ext>
                </a:extLst>
              </a:tr>
              <a:tr h="353477">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Revenue earned by LRD overseas</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100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1732105"/>
                  </a:ext>
                </a:extLst>
              </a:tr>
              <a:tr h="414010">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Assured profits @ 5% for LRD functions</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26222"/>
                  </a:ext>
                </a:extLst>
              </a:tr>
              <a:tr h="447378">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Internal cost for LRD functions</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15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69812"/>
                  </a:ext>
                </a:extLst>
              </a:tr>
              <a:tr h="414010">
                <a:tc>
                  <a:txBody>
                    <a:bodyPr/>
                    <a:lstStyle/>
                    <a:p>
                      <a:pPr algn="l">
                        <a:lnSpc>
                          <a:spcPct val="100000"/>
                        </a:lnSpc>
                        <a:spcBef>
                          <a:spcPts val="0"/>
                        </a:spcBef>
                        <a:spcAft>
                          <a:spcPts val="0"/>
                        </a:spcAft>
                      </a:pPr>
                      <a:r>
                        <a:rPr lang="en-IN" sz="1200" b="0" dirty="0">
                          <a:solidFill>
                            <a:schemeClr val="bg2"/>
                          </a:solidFill>
                          <a:latin typeface="EYInterstate Light" panose="02000506000000020004" pitchFamily="2" charset="0"/>
                        </a:rPr>
                        <a:t>Subcontracting charges paid to I Co (revenue for I Co) [100-5-15]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3943"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80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4944422"/>
                  </a:ext>
                </a:extLst>
              </a:tr>
            </a:tbl>
          </a:graphicData>
        </a:graphic>
      </p:graphicFrame>
      <p:grpSp>
        <p:nvGrpSpPr>
          <p:cNvPr id="4" name="Group 3">
            <a:extLst>
              <a:ext uri="{FF2B5EF4-FFF2-40B4-BE49-F238E27FC236}">
                <a16:creationId xmlns:a16="http://schemas.microsoft.com/office/drawing/2014/main" id="{61824634-CD9D-7547-4B54-CEABBF78D33B}"/>
              </a:ext>
            </a:extLst>
          </p:cNvPr>
          <p:cNvGrpSpPr/>
          <p:nvPr/>
        </p:nvGrpSpPr>
        <p:grpSpPr>
          <a:xfrm>
            <a:off x="7558792" y="1473012"/>
            <a:ext cx="3147469" cy="503605"/>
            <a:chOff x="5269484" y="2300878"/>
            <a:chExt cx="2064435" cy="503605"/>
          </a:xfrm>
        </p:grpSpPr>
        <p:sp>
          <p:nvSpPr>
            <p:cNvPr id="5" name="Rectangle: Rounded Corners 4">
              <a:extLst>
                <a:ext uri="{FF2B5EF4-FFF2-40B4-BE49-F238E27FC236}">
                  <a16:creationId xmlns:a16="http://schemas.microsoft.com/office/drawing/2014/main" id="{72FAA3D2-02D5-A118-C467-27259DB2A9B6}"/>
                </a:ext>
              </a:extLst>
            </p:cNvPr>
            <p:cNvSpPr/>
            <p:nvPr/>
          </p:nvSpPr>
          <p:spPr>
            <a:xfrm>
              <a:off x="5355449" y="2361610"/>
              <a:ext cx="1892504" cy="349432"/>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6" name="Group 5">
              <a:extLst>
                <a:ext uri="{FF2B5EF4-FFF2-40B4-BE49-F238E27FC236}">
                  <a16:creationId xmlns:a16="http://schemas.microsoft.com/office/drawing/2014/main" id="{905BFEE3-B294-70DC-DA16-0F8A71FCA954}"/>
                </a:ext>
              </a:extLst>
            </p:cNvPr>
            <p:cNvGrpSpPr/>
            <p:nvPr/>
          </p:nvGrpSpPr>
          <p:grpSpPr>
            <a:xfrm>
              <a:off x="5269484" y="2302684"/>
              <a:ext cx="2064435" cy="467284"/>
              <a:chOff x="3515381" y="2932900"/>
              <a:chExt cx="6439795" cy="1457644"/>
            </a:xfrm>
          </p:grpSpPr>
          <p:sp>
            <p:nvSpPr>
              <p:cNvPr id="12" name="Freeform: Shape 11">
                <a:extLst>
                  <a:ext uri="{FF2B5EF4-FFF2-40B4-BE49-F238E27FC236}">
                    <a16:creationId xmlns:a16="http://schemas.microsoft.com/office/drawing/2014/main" id="{DD75254E-C6CE-7AAE-76F6-4FD82CF7A6C5}"/>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13" name="Freeform: Shape 12">
                <a:extLst>
                  <a:ext uri="{FF2B5EF4-FFF2-40B4-BE49-F238E27FC236}">
                    <a16:creationId xmlns:a16="http://schemas.microsoft.com/office/drawing/2014/main" id="{EB42458D-7932-2E5C-C814-607057FE73EA}"/>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7" name="TextBox 6">
              <a:extLst>
                <a:ext uri="{FF2B5EF4-FFF2-40B4-BE49-F238E27FC236}">
                  <a16:creationId xmlns:a16="http://schemas.microsoft.com/office/drawing/2014/main" id="{C269B998-F2F7-6ABE-C1B2-EA98C01A4C3B}"/>
                </a:ext>
              </a:extLst>
            </p:cNvPr>
            <p:cNvSpPr txBox="1"/>
            <p:nvPr/>
          </p:nvSpPr>
          <p:spPr>
            <a:xfrm>
              <a:off x="5565571" y="2300878"/>
              <a:ext cx="1472260" cy="470898"/>
            </a:xfrm>
            <a:prstGeom prst="rect">
              <a:avLst/>
            </a:prstGeom>
            <a:noFill/>
          </p:spPr>
          <p:txBody>
            <a:bodyPr wrap="square" lIns="0" tIns="0" rIns="0" bIns="0" anchor="ctr">
              <a:spAutoFit/>
            </a:bodyPr>
            <a:lstStyle/>
            <a:p>
              <a:pPr marR="5080" algn="ctr" defTabSz="913029">
                <a:lnSpc>
                  <a:spcPct val="85000"/>
                </a:lnSpc>
                <a:spcAft>
                  <a:spcPts val="600"/>
                </a:spcAft>
                <a:buClr>
                  <a:srgbClr val="FFCC00"/>
                </a:buClr>
                <a:buSzPct val="80000"/>
                <a:defRPr/>
              </a:pPr>
              <a:r>
                <a:rPr lang="en-IN" sz="1200" b="1" kern="0" dirty="0">
                  <a:solidFill>
                    <a:schemeClr val="bg1"/>
                  </a:solidFill>
                </a:rPr>
                <a:t>Case study 5 – India outbound (Overseas LRD model)</a:t>
              </a:r>
            </a:p>
          </p:txBody>
        </p:sp>
        <p:grpSp>
          <p:nvGrpSpPr>
            <p:cNvPr id="8" name="Group 7">
              <a:extLst>
                <a:ext uri="{FF2B5EF4-FFF2-40B4-BE49-F238E27FC236}">
                  <a16:creationId xmlns:a16="http://schemas.microsoft.com/office/drawing/2014/main" id="{6C18F2DC-1FF2-213B-11F3-105C6C517026}"/>
                </a:ext>
              </a:extLst>
            </p:cNvPr>
            <p:cNvGrpSpPr/>
            <p:nvPr/>
          </p:nvGrpSpPr>
          <p:grpSpPr>
            <a:xfrm>
              <a:off x="6134654" y="2760377"/>
              <a:ext cx="334094" cy="44106"/>
              <a:chOff x="5143692" y="2905187"/>
              <a:chExt cx="737123" cy="97312"/>
            </a:xfrm>
          </p:grpSpPr>
          <p:sp>
            <p:nvSpPr>
              <p:cNvPr id="9" name="Freeform: Shape 8">
                <a:extLst>
                  <a:ext uri="{FF2B5EF4-FFF2-40B4-BE49-F238E27FC236}">
                    <a16:creationId xmlns:a16="http://schemas.microsoft.com/office/drawing/2014/main" id="{AC4CCF36-B473-AFAC-B490-999470CF7AB1}"/>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10" name="Freeform: Shape 9">
                <a:extLst>
                  <a:ext uri="{FF2B5EF4-FFF2-40B4-BE49-F238E27FC236}">
                    <a16:creationId xmlns:a16="http://schemas.microsoft.com/office/drawing/2014/main" id="{8365AD21-AE29-A1AB-FF6F-12AEBD9D989C}"/>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11" name="Freeform: Shape 10">
                <a:extLst>
                  <a:ext uri="{FF2B5EF4-FFF2-40B4-BE49-F238E27FC236}">
                    <a16:creationId xmlns:a16="http://schemas.microsoft.com/office/drawing/2014/main" id="{A577BDA8-0341-912F-8782-A4A625D8241D}"/>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sp>
        <p:nvSpPr>
          <p:cNvPr id="14" name="Rectangle: Top Corners Rounded 13">
            <a:extLst>
              <a:ext uri="{FF2B5EF4-FFF2-40B4-BE49-F238E27FC236}">
                <a16:creationId xmlns:a16="http://schemas.microsoft.com/office/drawing/2014/main" id="{1CA094F1-F496-3B67-CE60-06E55CC2737F}"/>
              </a:ext>
            </a:extLst>
          </p:cNvPr>
          <p:cNvSpPr/>
          <p:nvPr/>
        </p:nvSpPr>
        <p:spPr>
          <a:xfrm>
            <a:off x="7227361" y="4170117"/>
            <a:ext cx="3743841" cy="1903155"/>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5" name="TextBox 14">
            <a:extLst>
              <a:ext uri="{FF2B5EF4-FFF2-40B4-BE49-F238E27FC236}">
                <a16:creationId xmlns:a16="http://schemas.microsoft.com/office/drawing/2014/main" id="{25AA5A6A-5819-FFF9-8444-6C2148C91E5F}"/>
              </a:ext>
            </a:extLst>
          </p:cNvPr>
          <p:cNvSpPr txBox="1"/>
          <p:nvPr/>
        </p:nvSpPr>
        <p:spPr>
          <a:xfrm>
            <a:off x="7389361" y="4353388"/>
            <a:ext cx="3441107" cy="1631216"/>
          </a:xfrm>
          <a:prstGeom prst="rect">
            <a:avLst/>
          </a:prstGeom>
          <a:noFill/>
        </p:spPr>
        <p:txBody>
          <a:bodyPr wrap="square" lIns="0" tIns="0" rIns="0" bIns="0">
            <a:spAutoFit/>
          </a:bodyPr>
          <a:lstStyle/>
          <a:p>
            <a:pPr defTabSz="552435">
              <a:spcBef>
                <a:spcPts val="300"/>
              </a:spcBef>
              <a:spcAft>
                <a:spcPts val="300"/>
              </a:spcAft>
              <a:buClr>
                <a:schemeClr val="bg1">
                  <a:lumMod val="60000"/>
                  <a:lumOff val="40000"/>
                </a:schemeClr>
              </a:buClr>
              <a:buSzPct val="100000"/>
              <a:defRPr/>
            </a:pPr>
            <a:r>
              <a:rPr lang="en-IN" sz="1300" dirty="0"/>
              <a:t>In the above scenario, I Co is the entrepreneur entity and F Co acts as LRD</a:t>
            </a:r>
          </a:p>
          <a:p>
            <a:pPr defTabSz="552435">
              <a:spcBef>
                <a:spcPts val="300"/>
              </a:spcBef>
              <a:spcAft>
                <a:spcPts val="300"/>
              </a:spcAft>
              <a:buClr>
                <a:schemeClr val="bg1">
                  <a:lumMod val="60000"/>
                  <a:lumOff val="40000"/>
                </a:schemeClr>
              </a:buClr>
              <a:buSzPct val="100000"/>
              <a:defRPr/>
            </a:pPr>
            <a:endParaRPr lang="en-IN" sz="1300" dirty="0"/>
          </a:p>
          <a:p>
            <a:pPr defTabSz="552435">
              <a:spcBef>
                <a:spcPts val="300"/>
              </a:spcBef>
              <a:spcAft>
                <a:spcPts val="300"/>
              </a:spcAft>
              <a:buClr>
                <a:schemeClr val="bg1">
                  <a:lumMod val="60000"/>
                  <a:lumOff val="40000"/>
                </a:schemeClr>
              </a:buClr>
              <a:buSzPct val="100000"/>
              <a:defRPr/>
            </a:pPr>
            <a:r>
              <a:rPr lang="en-IN" sz="1300" dirty="0"/>
              <a:t>Whether assured return on sales with overseas tested party approach is acceptable under APA? </a:t>
            </a:r>
          </a:p>
          <a:p>
            <a:pPr defTabSz="552435">
              <a:spcBef>
                <a:spcPts val="300"/>
              </a:spcBef>
              <a:spcAft>
                <a:spcPts val="300"/>
              </a:spcAft>
              <a:buClr>
                <a:schemeClr val="bg1">
                  <a:lumMod val="60000"/>
                  <a:lumOff val="40000"/>
                </a:schemeClr>
              </a:buClr>
              <a:buSzPct val="100000"/>
              <a:defRPr/>
            </a:pPr>
            <a:endParaRPr lang="en-IN" sz="1300" dirty="0"/>
          </a:p>
        </p:txBody>
      </p:sp>
      <p:cxnSp>
        <p:nvCxnSpPr>
          <p:cNvPr id="16" name="Gerade Verbindung 133">
            <a:extLst>
              <a:ext uri="{FF2B5EF4-FFF2-40B4-BE49-F238E27FC236}">
                <a16:creationId xmlns:a16="http://schemas.microsoft.com/office/drawing/2014/main" id="{BA328FD6-D8F5-EAAB-8569-140AC25A0E01}"/>
              </a:ext>
            </a:extLst>
          </p:cNvPr>
          <p:cNvCxnSpPr>
            <a:cxnSpLocks/>
          </p:cNvCxnSpPr>
          <p:nvPr/>
        </p:nvCxnSpPr>
        <p:spPr bwMode="gray">
          <a:xfrm>
            <a:off x="5885186" y="1441563"/>
            <a:ext cx="0" cy="4645025"/>
          </a:xfrm>
          <a:prstGeom prst="line">
            <a:avLst/>
          </a:prstGeom>
          <a:noFill/>
          <a:ln w="3175">
            <a:solidFill>
              <a:schemeClr val="bg1">
                <a:lumMod val="25000"/>
                <a:lumOff val="75000"/>
              </a:schemeClr>
            </a:solidFill>
            <a:prstDash val="sysDash"/>
            <a:round/>
            <a:headEnd/>
            <a:tailEnd/>
          </a:ln>
        </p:spPr>
      </p:cxnSp>
      <p:graphicFrame>
        <p:nvGraphicFramePr>
          <p:cNvPr id="31" name="Table 30">
            <a:extLst>
              <a:ext uri="{FF2B5EF4-FFF2-40B4-BE49-F238E27FC236}">
                <a16:creationId xmlns:a16="http://schemas.microsoft.com/office/drawing/2014/main" id="{471CD5D4-29F7-E347-26CF-18F8228781B0}"/>
              </a:ext>
            </a:extLst>
          </p:cNvPr>
          <p:cNvGraphicFramePr>
            <a:graphicFrameLocks noGrp="1"/>
          </p:cNvGraphicFramePr>
          <p:nvPr/>
        </p:nvGraphicFramePr>
        <p:xfrm>
          <a:off x="919095" y="2096624"/>
          <a:ext cx="3878233" cy="1946231"/>
        </p:xfrm>
        <a:graphic>
          <a:graphicData uri="http://schemas.openxmlformats.org/drawingml/2006/table">
            <a:tbl>
              <a:tblPr firstRow="1" bandRow="1">
                <a:tableStyleId>{073A0DAA-6AF3-43AB-8588-CEC1D06C72B9}</a:tableStyleId>
              </a:tblPr>
              <a:tblGrid>
                <a:gridCol w="2920446">
                  <a:extLst>
                    <a:ext uri="{9D8B030D-6E8A-4147-A177-3AD203B41FA5}">
                      <a16:colId xmlns:a16="http://schemas.microsoft.com/office/drawing/2014/main" val="483100556"/>
                    </a:ext>
                  </a:extLst>
                </a:gridCol>
                <a:gridCol w="957787">
                  <a:extLst>
                    <a:ext uri="{9D8B030D-6E8A-4147-A177-3AD203B41FA5}">
                      <a16:colId xmlns:a16="http://schemas.microsoft.com/office/drawing/2014/main" val="3051218009"/>
                    </a:ext>
                  </a:extLst>
                </a:gridCol>
              </a:tblGrid>
              <a:tr h="393470">
                <a:tc>
                  <a:txBody>
                    <a:bodyPr/>
                    <a:lstStyle/>
                    <a:p>
                      <a:pPr algn="ctr"/>
                      <a:r>
                        <a:rPr lang="en-IN" sz="1200" dirty="0">
                          <a:solidFill>
                            <a:schemeClr val="tx1"/>
                          </a:solidFill>
                          <a:latin typeface="EYInterstate Light" panose="02000506000000020004" pitchFamily="2" charset="0"/>
                        </a:rPr>
                        <a:t>Particulars</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IN" sz="1200" dirty="0">
                          <a:solidFill>
                            <a:schemeClr val="tx1"/>
                          </a:solidFill>
                          <a:latin typeface="EYInterstate Light" panose="02000506000000020004" pitchFamily="2" charset="0"/>
                        </a:rPr>
                        <a:t>Amount</a:t>
                      </a:r>
                    </a:p>
                  </a:txBody>
                  <a:tcPr marL="72000" marR="72000" marT="36000" marB="36000" anchor="ct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003939"/>
                  </a:ext>
                </a:extLst>
              </a:tr>
              <a:tr h="423480">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Operating costs</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100</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1732105"/>
                  </a:ext>
                </a:extLst>
              </a:tr>
              <a:tr h="705801">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ALP margins agreed under APA (15%)</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lang="en-IN" sz="1200" b="0" dirty="0">
                          <a:solidFill>
                            <a:schemeClr val="bg2"/>
                          </a:solidFill>
                          <a:latin typeface="EYInterstate Light" panose="02000506000000020004" pitchFamily="2" charset="0"/>
                        </a:rPr>
                        <a:t>15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6126222"/>
                  </a:ext>
                </a:extLst>
              </a:tr>
              <a:tr h="423480">
                <a:tc>
                  <a:txBody>
                    <a:bodyPr/>
                    <a:lstStyle/>
                    <a:p>
                      <a:pPr>
                        <a:lnSpc>
                          <a:spcPct val="100000"/>
                        </a:lnSpc>
                        <a:spcBef>
                          <a:spcPts val="0"/>
                        </a:spcBef>
                        <a:spcAft>
                          <a:spcPts val="0"/>
                        </a:spcAft>
                      </a:pPr>
                      <a:r>
                        <a:rPr lang="en-IN" sz="1200" b="0" dirty="0">
                          <a:solidFill>
                            <a:schemeClr val="bg2"/>
                          </a:solidFill>
                          <a:latin typeface="EYInterstate Light" panose="02000506000000020004" pitchFamily="2" charset="0"/>
                        </a:rPr>
                        <a:t>Arm’s length revenue</a:t>
                      </a:r>
                    </a:p>
                  </a:txBody>
                  <a:tcPr>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10000"/>
                        <a:lumOff val="9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2E2E38">
                            <a:lumMod val="60000"/>
                            <a:lumOff val="40000"/>
                          </a:srgbClr>
                        </a:buClr>
                        <a:buSzPct val="120000"/>
                        <a:buFont typeface="EYInterstate Light" panose="02000506000000020004" pitchFamily="2" charset="0"/>
                        <a:buNone/>
                        <a:tabLst/>
                        <a:defRPr/>
                      </a:pPr>
                      <a:r>
                        <a:rPr kumimoji="0" lang="en-IN" sz="1200" b="0" i="0" u="none" strike="noStrike" kern="1200" cap="none" spc="0" normalizeH="0" baseline="0" dirty="0">
                          <a:ln>
                            <a:noFill/>
                          </a:ln>
                          <a:solidFill>
                            <a:schemeClr val="bg2"/>
                          </a:solidFill>
                          <a:effectLst/>
                          <a:uLnTx/>
                          <a:uFillTx/>
                          <a:latin typeface="EYInterstate Light" panose="02000506000000020004" pitchFamily="2" charset="0"/>
                          <a:ea typeface="+mn-ea"/>
                          <a:cs typeface="+mn-cs"/>
                        </a:rPr>
                        <a:t>115</a:t>
                      </a:r>
                    </a:p>
                  </a:txBody>
                  <a:tcPr marL="72000" marR="72000" marT="36000" marB="36000">
                    <a:lnL w="6350" cap="flat" cmpd="sng" algn="ctr">
                      <a:solidFill>
                        <a:schemeClr val="bg1">
                          <a:lumMod val="25000"/>
                          <a:lumOff val="75000"/>
                        </a:schemeClr>
                      </a:solidFill>
                      <a:prstDash val="solid"/>
                      <a:round/>
                      <a:headEnd type="none" w="med" len="med"/>
                      <a:tailEnd type="none" w="med" len="med"/>
                    </a:lnL>
                    <a:lnR w="6350" cap="flat" cmpd="sng" algn="ctr">
                      <a:solidFill>
                        <a:schemeClr val="bg1">
                          <a:lumMod val="25000"/>
                          <a:lumOff val="75000"/>
                        </a:schemeClr>
                      </a:solidFill>
                      <a:prstDash val="solid"/>
                      <a:round/>
                      <a:headEnd type="none" w="med" len="med"/>
                      <a:tailEnd type="none" w="med" len="med"/>
                    </a:lnR>
                    <a:lnT w="6350" cap="flat" cmpd="sng" algn="ctr">
                      <a:solidFill>
                        <a:schemeClr val="bg1">
                          <a:lumMod val="25000"/>
                          <a:lumOff val="75000"/>
                        </a:schemeClr>
                      </a:solidFill>
                      <a:prstDash val="solid"/>
                      <a:round/>
                      <a:headEnd type="none" w="med" len="med"/>
                      <a:tailEnd type="none" w="med" len="med"/>
                    </a:lnT>
                    <a:lnB w="635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69812"/>
                  </a:ext>
                </a:extLst>
              </a:tr>
            </a:tbl>
          </a:graphicData>
        </a:graphic>
      </p:graphicFrame>
      <p:grpSp>
        <p:nvGrpSpPr>
          <p:cNvPr id="32" name="Group 31">
            <a:extLst>
              <a:ext uri="{FF2B5EF4-FFF2-40B4-BE49-F238E27FC236}">
                <a16:creationId xmlns:a16="http://schemas.microsoft.com/office/drawing/2014/main" id="{1A904FA4-70A4-EC02-B077-A29598DCA7C6}"/>
              </a:ext>
            </a:extLst>
          </p:cNvPr>
          <p:cNvGrpSpPr/>
          <p:nvPr/>
        </p:nvGrpSpPr>
        <p:grpSpPr>
          <a:xfrm>
            <a:off x="1692963" y="1482288"/>
            <a:ext cx="2279229" cy="503606"/>
            <a:chOff x="5269484" y="2300877"/>
            <a:chExt cx="2064435" cy="503606"/>
          </a:xfrm>
        </p:grpSpPr>
        <p:sp>
          <p:nvSpPr>
            <p:cNvPr id="33" name="Rectangle: Rounded Corners 32">
              <a:extLst>
                <a:ext uri="{FF2B5EF4-FFF2-40B4-BE49-F238E27FC236}">
                  <a16:creationId xmlns:a16="http://schemas.microsoft.com/office/drawing/2014/main" id="{1CAAAEC5-E2BF-A420-94A1-9CBB3A372F28}"/>
                </a:ext>
              </a:extLst>
            </p:cNvPr>
            <p:cNvSpPr/>
            <p:nvPr/>
          </p:nvSpPr>
          <p:spPr>
            <a:xfrm>
              <a:off x="5355449" y="2361610"/>
              <a:ext cx="1892504" cy="349432"/>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34" name="Group 33">
              <a:extLst>
                <a:ext uri="{FF2B5EF4-FFF2-40B4-BE49-F238E27FC236}">
                  <a16:creationId xmlns:a16="http://schemas.microsoft.com/office/drawing/2014/main" id="{B4BCF0B4-7B56-DB39-EEED-6139EA2DD0F2}"/>
                </a:ext>
              </a:extLst>
            </p:cNvPr>
            <p:cNvGrpSpPr/>
            <p:nvPr/>
          </p:nvGrpSpPr>
          <p:grpSpPr>
            <a:xfrm>
              <a:off x="5269484" y="2302684"/>
              <a:ext cx="2064435" cy="467284"/>
              <a:chOff x="3515381" y="2932900"/>
              <a:chExt cx="6439795" cy="1457644"/>
            </a:xfrm>
          </p:grpSpPr>
          <p:sp>
            <p:nvSpPr>
              <p:cNvPr id="40" name="Freeform: Shape 39">
                <a:extLst>
                  <a:ext uri="{FF2B5EF4-FFF2-40B4-BE49-F238E27FC236}">
                    <a16:creationId xmlns:a16="http://schemas.microsoft.com/office/drawing/2014/main" id="{CE9B44D3-4D70-43C5-7748-4CAC75DEE1F3}"/>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41" name="Freeform: Shape 40">
                <a:extLst>
                  <a:ext uri="{FF2B5EF4-FFF2-40B4-BE49-F238E27FC236}">
                    <a16:creationId xmlns:a16="http://schemas.microsoft.com/office/drawing/2014/main" id="{4599EB42-9E32-F4D4-B879-72D670A07582}"/>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35" name="TextBox 34">
              <a:extLst>
                <a:ext uri="{FF2B5EF4-FFF2-40B4-BE49-F238E27FC236}">
                  <a16:creationId xmlns:a16="http://schemas.microsoft.com/office/drawing/2014/main" id="{BCC8ED8C-76F9-B366-B7AE-060E5EA202AE}"/>
                </a:ext>
              </a:extLst>
            </p:cNvPr>
            <p:cNvSpPr txBox="1"/>
            <p:nvPr/>
          </p:nvSpPr>
          <p:spPr>
            <a:xfrm>
              <a:off x="5495675" y="2300877"/>
              <a:ext cx="1612052" cy="470898"/>
            </a:xfrm>
            <a:prstGeom prst="rect">
              <a:avLst/>
            </a:prstGeom>
            <a:noFill/>
          </p:spPr>
          <p:txBody>
            <a:bodyPr wrap="square" lIns="0" tIns="0" rIns="0" bIns="0" anchor="ctr">
              <a:spAutoFit/>
            </a:bodyPr>
            <a:lstStyle/>
            <a:p>
              <a:pPr marR="5080" algn="ctr" defTabSz="913029">
                <a:lnSpc>
                  <a:spcPct val="85000"/>
                </a:lnSpc>
                <a:spcAft>
                  <a:spcPts val="600"/>
                </a:spcAft>
                <a:buClr>
                  <a:srgbClr val="FFCC00"/>
                </a:buClr>
                <a:buSzPct val="80000"/>
                <a:defRPr/>
              </a:pPr>
              <a:r>
                <a:rPr lang="en-IN" sz="1200" b="1" kern="0" dirty="0">
                  <a:solidFill>
                    <a:schemeClr val="bg1"/>
                  </a:solidFill>
                </a:rPr>
                <a:t>Case study 4 – Margins on notional items</a:t>
              </a:r>
            </a:p>
          </p:txBody>
        </p:sp>
        <p:grpSp>
          <p:nvGrpSpPr>
            <p:cNvPr id="36" name="Group 35">
              <a:extLst>
                <a:ext uri="{FF2B5EF4-FFF2-40B4-BE49-F238E27FC236}">
                  <a16:creationId xmlns:a16="http://schemas.microsoft.com/office/drawing/2014/main" id="{6B68B2A7-2E98-B215-DECA-6A823EF5204A}"/>
                </a:ext>
              </a:extLst>
            </p:cNvPr>
            <p:cNvGrpSpPr/>
            <p:nvPr/>
          </p:nvGrpSpPr>
          <p:grpSpPr>
            <a:xfrm>
              <a:off x="6134654" y="2760377"/>
              <a:ext cx="334094" cy="44106"/>
              <a:chOff x="5143692" y="2905187"/>
              <a:chExt cx="737123" cy="97312"/>
            </a:xfrm>
          </p:grpSpPr>
          <p:sp>
            <p:nvSpPr>
              <p:cNvPr id="37" name="Freeform: Shape 36">
                <a:extLst>
                  <a:ext uri="{FF2B5EF4-FFF2-40B4-BE49-F238E27FC236}">
                    <a16:creationId xmlns:a16="http://schemas.microsoft.com/office/drawing/2014/main" id="{1BE33010-7E9F-CC70-B16D-98C16645A10E}"/>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38" name="Freeform: Shape 37">
                <a:extLst>
                  <a:ext uri="{FF2B5EF4-FFF2-40B4-BE49-F238E27FC236}">
                    <a16:creationId xmlns:a16="http://schemas.microsoft.com/office/drawing/2014/main" id="{2195B5F8-8C59-6448-1B47-3094054F69D0}"/>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39" name="Freeform: Shape 38">
                <a:extLst>
                  <a:ext uri="{FF2B5EF4-FFF2-40B4-BE49-F238E27FC236}">
                    <a16:creationId xmlns:a16="http://schemas.microsoft.com/office/drawing/2014/main" id="{536E3A65-8B69-FF3E-836C-2B24FFB73568}"/>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sp>
        <p:nvSpPr>
          <p:cNvPr id="42" name="Rectangle: Top Corners Rounded 41">
            <a:extLst>
              <a:ext uri="{FF2B5EF4-FFF2-40B4-BE49-F238E27FC236}">
                <a16:creationId xmlns:a16="http://schemas.microsoft.com/office/drawing/2014/main" id="{20ECD6CD-BDF5-3058-0E03-477F18B6208C}"/>
              </a:ext>
            </a:extLst>
          </p:cNvPr>
          <p:cNvSpPr/>
          <p:nvPr/>
        </p:nvSpPr>
        <p:spPr>
          <a:xfrm>
            <a:off x="919096" y="4170117"/>
            <a:ext cx="3878232" cy="1828148"/>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43" name="TextBox 42">
            <a:extLst>
              <a:ext uri="{FF2B5EF4-FFF2-40B4-BE49-F238E27FC236}">
                <a16:creationId xmlns:a16="http://schemas.microsoft.com/office/drawing/2014/main" id="{F1EFC75D-8349-D688-2CB0-615EAA785A6B}"/>
              </a:ext>
            </a:extLst>
          </p:cNvPr>
          <p:cNvSpPr txBox="1"/>
          <p:nvPr/>
        </p:nvSpPr>
        <p:spPr>
          <a:xfrm>
            <a:off x="1159508" y="4245574"/>
            <a:ext cx="3518818" cy="1715854"/>
          </a:xfrm>
          <a:prstGeom prst="rect">
            <a:avLst/>
          </a:prstGeom>
          <a:noFill/>
        </p:spPr>
        <p:txBody>
          <a:bodyPr wrap="square" lIns="0" tIns="0" rIns="0" bIns="0">
            <a:spAutoFit/>
          </a:bodyPr>
          <a:lstStyle/>
          <a:p>
            <a:pPr defTabSz="552435">
              <a:spcBef>
                <a:spcPts val="300"/>
              </a:spcBef>
              <a:buClr>
                <a:schemeClr val="bg1">
                  <a:lumMod val="60000"/>
                  <a:lumOff val="40000"/>
                </a:schemeClr>
              </a:buClr>
              <a:buSzPct val="100000"/>
              <a:defRPr/>
            </a:pPr>
            <a:r>
              <a:rPr lang="en-IN" sz="1300" dirty="0"/>
              <a:t>What will be the impact for I Co assuming following factors:</a:t>
            </a:r>
          </a:p>
          <a:p>
            <a:pPr marL="285750" indent="-285750" defTabSz="552435">
              <a:spcBef>
                <a:spcPts val="300"/>
              </a:spcBef>
              <a:buClr>
                <a:schemeClr val="tx2"/>
              </a:buClr>
              <a:buSzPct val="100000"/>
              <a:buFont typeface="Wingdings" panose="05000000000000000000" pitchFamily="2" charset="2"/>
              <a:buChar char="§"/>
              <a:defRPr/>
            </a:pPr>
            <a:r>
              <a:rPr lang="en-IN" sz="1300" dirty="0"/>
              <a:t>FOC assets/ services received from AEs (including ESOP)</a:t>
            </a:r>
          </a:p>
          <a:p>
            <a:pPr marL="285750" indent="-285750" defTabSz="552435">
              <a:spcBef>
                <a:spcPts val="300"/>
              </a:spcBef>
              <a:buClr>
                <a:schemeClr val="tx2"/>
              </a:buClr>
              <a:buSzPct val="100000"/>
              <a:buFont typeface="Wingdings" panose="05000000000000000000" pitchFamily="2" charset="2"/>
              <a:buChar char="§"/>
              <a:defRPr/>
            </a:pPr>
            <a:r>
              <a:rPr lang="en-IN" sz="1300" dirty="0"/>
              <a:t>Subcontracting charges paid to third parties</a:t>
            </a:r>
          </a:p>
          <a:p>
            <a:pPr marL="285750" indent="-285750" defTabSz="552435">
              <a:spcBef>
                <a:spcPts val="300"/>
              </a:spcBef>
              <a:buClr>
                <a:schemeClr val="tx2"/>
              </a:buClr>
              <a:buSzPct val="100000"/>
              <a:buFont typeface="Wingdings" panose="05000000000000000000" pitchFamily="2" charset="2"/>
              <a:buChar char="§"/>
              <a:defRPr/>
            </a:pPr>
            <a:r>
              <a:rPr lang="en-IN" sz="1300" dirty="0"/>
              <a:t>Presence of distributed leadership in India and overseas?</a:t>
            </a:r>
          </a:p>
        </p:txBody>
      </p:sp>
    </p:spTree>
    <p:extLst>
      <p:ext uri="{BB962C8B-B14F-4D97-AF65-F5344CB8AC3E}">
        <p14:creationId xmlns:p14="http://schemas.microsoft.com/office/powerpoint/2010/main" val="198664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5830071-1118-D7CD-DAEB-188744ABC8F1}"/>
              </a:ext>
            </a:extLst>
          </p:cNvPr>
          <p:cNvSpPr/>
          <p:nvPr/>
        </p:nvSpPr>
        <p:spPr>
          <a:xfrm>
            <a:off x="0" y="0"/>
            <a:ext cx="12198350" cy="6858000"/>
          </a:xfrm>
          <a:prstGeom prst="rect">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1" name="Parallelogram 20">
            <a:extLst>
              <a:ext uri="{FF2B5EF4-FFF2-40B4-BE49-F238E27FC236}">
                <a16:creationId xmlns:a16="http://schemas.microsoft.com/office/drawing/2014/main" id="{50D7E073-9940-CB5B-6C5C-E9FFB13B06E1}"/>
              </a:ext>
            </a:extLst>
          </p:cNvPr>
          <p:cNvSpPr/>
          <p:nvPr/>
        </p:nvSpPr>
        <p:spPr>
          <a:xfrm>
            <a:off x="2459384" y="-1"/>
            <a:ext cx="7279582" cy="6857999"/>
          </a:xfrm>
          <a:prstGeom prst="parallelogram">
            <a:avLst>
              <a:gd name="adj" fmla="val 63845"/>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2" name="Rectangle: Rounded Corners 21">
            <a:extLst>
              <a:ext uri="{FF2B5EF4-FFF2-40B4-BE49-F238E27FC236}">
                <a16:creationId xmlns:a16="http://schemas.microsoft.com/office/drawing/2014/main" id="{F1ACFC2F-F3C0-9057-982D-9C088E737FEB}"/>
              </a:ext>
            </a:extLst>
          </p:cNvPr>
          <p:cNvSpPr/>
          <p:nvPr/>
        </p:nvSpPr>
        <p:spPr>
          <a:xfrm>
            <a:off x="400801" y="432262"/>
            <a:ext cx="11396749" cy="5993477"/>
          </a:xfrm>
          <a:prstGeom prst="roundRect">
            <a:avLst>
              <a:gd name="adj" fmla="val 2797"/>
            </a:avLst>
          </a:prstGeom>
          <a:solidFill>
            <a:schemeClr val="tx1"/>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3" name="Rectangle 22">
            <a:extLst>
              <a:ext uri="{FF2B5EF4-FFF2-40B4-BE49-F238E27FC236}">
                <a16:creationId xmlns:a16="http://schemas.microsoft.com/office/drawing/2014/main" id="{B3537BBD-C890-A9A1-53B2-B8C3B4F0AFBD}"/>
              </a:ext>
            </a:extLst>
          </p:cNvPr>
          <p:cNvSpPr/>
          <p:nvPr/>
        </p:nvSpPr>
        <p:spPr>
          <a:xfrm>
            <a:off x="1330000" y="3969757"/>
            <a:ext cx="3177326" cy="962025"/>
          </a:xfrm>
          <a:prstGeom prst="rect">
            <a:avLst/>
          </a:prstGeom>
          <a:noFill/>
          <a:ln w="76200" cap="flat" cmpd="sng" algn="ctr">
            <a:noFill/>
            <a:prstDash val="solid"/>
          </a:ln>
          <a:effectLst/>
        </p:spPr>
        <p:txBody>
          <a:bodyPr lIns="0" tIns="0" rIns="0" bIns="0" rtlCol="0" anchor="t" anchorCtr="0"/>
          <a:lstStyle/>
          <a:p>
            <a:pPr algn="ctr">
              <a:defRPr/>
            </a:pPr>
            <a:r>
              <a:rPr lang="en-US" sz="3200" kern="0" dirty="0">
                <a:solidFill>
                  <a:schemeClr val="bg1"/>
                </a:solidFill>
                <a:latin typeface="EYInterstate" panose="02000503020000020004" pitchFamily="2" charset="0"/>
                <a:cs typeface="Arial" panose="020B0604020202020204" pitchFamily="34" charset="0"/>
              </a:rPr>
              <a:t>TP domestic litigation trends</a:t>
            </a:r>
            <a:endParaRPr lang="en-IN" sz="3200" kern="0" dirty="0">
              <a:solidFill>
                <a:schemeClr val="bg1"/>
              </a:solidFill>
              <a:latin typeface="EYInterstate" panose="02000503020000020004" pitchFamily="2" charset="0"/>
              <a:cs typeface="Arial" panose="020B0604020202020204" pitchFamily="34" charset="0"/>
            </a:endParaRPr>
          </a:p>
        </p:txBody>
      </p:sp>
      <p:grpSp>
        <p:nvGrpSpPr>
          <p:cNvPr id="24" name="Group 23">
            <a:extLst>
              <a:ext uri="{FF2B5EF4-FFF2-40B4-BE49-F238E27FC236}">
                <a16:creationId xmlns:a16="http://schemas.microsoft.com/office/drawing/2014/main" id="{5DF8C07F-0148-A159-E9A4-AEAA8A035C13}"/>
              </a:ext>
            </a:extLst>
          </p:cNvPr>
          <p:cNvGrpSpPr/>
          <p:nvPr/>
        </p:nvGrpSpPr>
        <p:grpSpPr>
          <a:xfrm>
            <a:off x="2303521" y="1188735"/>
            <a:ext cx="1230284" cy="2646878"/>
            <a:chOff x="2303521" y="1188735"/>
            <a:chExt cx="1230284" cy="2646878"/>
          </a:xfrm>
        </p:grpSpPr>
        <p:sp>
          <p:nvSpPr>
            <p:cNvPr id="25" name="Rectangle 24">
              <a:extLst>
                <a:ext uri="{FF2B5EF4-FFF2-40B4-BE49-F238E27FC236}">
                  <a16:creationId xmlns:a16="http://schemas.microsoft.com/office/drawing/2014/main" id="{E1C24DC1-FA75-76AE-ECE3-7F480C7B94A5}"/>
                </a:ext>
              </a:extLst>
            </p:cNvPr>
            <p:cNvSpPr/>
            <p:nvPr/>
          </p:nvSpPr>
          <p:spPr>
            <a:xfrm>
              <a:off x="2303521" y="2475801"/>
              <a:ext cx="1230284" cy="1230284"/>
            </a:xfrm>
            <a:prstGeom prst="rect">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6" name="Rectangle 25">
              <a:extLst>
                <a:ext uri="{FF2B5EF4-FFF2-40B4-BE49-F238E27FC236}">
                  <a16:creationId xmlns:a16="http://schemas.microsoft.com/office/drawing/2014/main" id="{07C20047-3BB7-D3CC-2AD0-B9383D0B6DCA}"/>
                </a:ext>
              </a:extLst>
            </p:cNvPr>
            <p:cNvSpPr/>
            <p:nvPr/>
          </p:nvSpPr>
          <p:spPr>
            <a:xfrm>
              <a:off x="2368673" y="1188735"/>
              <a:ext cx="1099980" cy="2646878"/>
            </a:xfrm>
            <a:prstGeom prst="rect">
              <a:avLst/>
            </a:prstGeom>
          </p:spPr>
          <p:txBody>
            <a:bodyPr wrap="none" anchor="ctr">
              <a:spAutoFit/>
            </a:bodyPr>
            <a:lstStyle/>
            <a:p>
              <a:pPr algn="ctr"/>
              <a:r>
                <a:rPr lang="en-IN" sz="16600" dirty="0">
                  <a:solidFill>
                    <a:schemeClr val="bg1"/>
                  </a:solidFill>
                  <a:latin typeface="Georgia" panose="02040502050405020303" pitchFamily="18" charset="0"/>
                  <a:cs typeface="Arial" panose="020B0604020202020204" pitchFamily="34" charset="0"/>
                </a:rPr>
                <a:t>1</a:t>
              </a:r>
            </a:p>
          </p:txBody>
        </p:sp>
      </p:grpSp>
      <p:cxnSp>
        <p:nvCxnSpPr>
          <p:cNvPr id="27" name="Straight Connector 26">
            <a:extLst>
              <a:ext uri="{FF2B5EF4-FFF2-40B4-BE49-F238E27FC236}">
                <a16:creationId xmlns:a16="http://schemas.microsoft.com/office/drawing/2014/main" id="{D6BF4702-DD59-BEE8-2ACE-A5B3E11E0773}"/>
              </a:ext>
            </a:extLst>
          </p:cNvPr>
          <p:cNvCxnSpPr/>
          <p:nvPr/>
        </p:nvCxnSpPr>
        <p:spPr>
          <a:xfrm>
            <a:off x="400801" y="3066005"/>
            <a:ext cx="1902720" cy="0"/>
          </a:xfrm>
          <a:prstGeom prst="line">
            <a:avLst/>
          </a:prstGeom>
          <a:ln w="9525">
            <a:solidFill>
              <a:schemeClr val="bg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120048A-3110-19BC-6D68-FFACD04155F7}"/>
              </a:ext>
            </a:extLst>
          </p:cNvPr>
          <p:cNvCxnSpPr/>
          <p:nvPr/>
        </p:nvCxnSpPr>
        <p:spPr>
          <a:xfrm>
            <a:off x="3533807" y="3066005"/>
            <a:ext cx="1902720" cy="0"/>
          </a:xfrm>
          <a:prstGeom prst="line">
            <a:avLst/>
          </a:prstGeom>
          <a:ln w="9525">
            <a:solidFill>
              <a:schemeClr val="bg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5E7E08D8-99B5-B749-81C5-053D4445F5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8012" t="1032" r="3620" b="1032"/>
          <a:stretch/>
        </p:blipFill>
        <p:spPr>
          <a:xfrm>
            <a:off x="5436529" y="444022"/>
            <a:ext cx="6361022" cy="5981716"/>
          </a:xfrm>
          <a:custGeom>
            <a:avLst/>
            <a:gdLst>
              <a:gd name="connsiteX0" fmla="*/ 0 w 6361023"/>
              <a:gd name="connsiteY0" fmla="*/ 0 h 5981719"/>
              <a:gd name="connsiteX1" fmla="*/ 6186716 w 6361023"/>
              <a:gd name="connsiteY1" fmla="*/ 0 h 5981719"/>
              <a:gd name="connsiteX2" fmla="*/ 6361023 w 6361023"/>
              <a:gd name="connsiteY2" fmla="*/ 174307 h 5981719"/>
              <a:gd name="connsiteX3" fmla="*/ 6361023 w 6361023"/>
              <a:gd name="connsiteY3" fmla="*/ 5807412 h 5981719"/>
              <a:gd name="connsiteX4" fmla="*/ 6186716 w 6361023"/>
              <a:gd name="connsiteY4" fmla="*/ 5981719 h 5981719"/>
              <a:gd name="connsiteX5" fmla="*/ 0 w 6361023"/>
              <a:gd name="connsiteY5" fmla="*/ 5981719 h 5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1023" h="5981719">
                <a:moveTo>
                  <a:pt x="0" y="0"/>
                </a:moveTo>
                <a:lnTo>
                  <a:pt x="6186716" y="0"/>
                </a:lnTo>
                <a:cubicBezTo>
                  <a:pt x="6282983" y="0"/>
                  <a:pt x="6361023" y="78040"/>
                  <a:pt x="6361023" y="174307"/>
                </a:cubicBezTo>
                <a:lnTo>
                  <a:pt x="6361023" y="5807412"/>
                </a:lnTo>
                <a:cubicBezTo>
                  <a:pt x="6361023" y="5903679"/>
                  <a:pt x="6282983" y="5981719"/>
                  <a:pt x="6186716" y="5981719"/>
                </a:cubicBezTo>
                <a:lnTo>
                  <a:pt x="0" y="5981719"/>
                </a:lnTo>
                <a:close/>
              </a:path>
            </a:pathLst>
          </a:custGeom>
        </p:spPr>
      </p:pic>
      <p:sp>
        <p:nvSpPr>
          <p:cNvPr id="40" name="Rectangle: Rounded Corners 39">
            <a:extLst>
              <a:ext uri="{FF2B5EF4-FFF2-40B4-BE49-F238E27FC236}">
                <a16:creationId xmlns:a16="http://schemas.microsoft.com/office/drawing/2014/main" id="{CB2168E7-7D20-9FE1-99B8-352EED085C2F}"/>
              </a:ext>
            </a:extLst>
          </p:cNvPr>
          <p:cNvSpPr/>
          <p:nvPr/>
        </p:nvSpPr>
        <p:spPr>
          <a:xfrm>
            <a:off x="400801" y="432262"/>
            <a:ext cx="11396749" cy="5993477"/>
          </a:xfrm>
          <a:prstGeom prst="roundRect">
            <a:avLst>
              <a:gd name="adj" fmla="val 2797"/>
            </a:avLst>
          </a:prstGeom>
          <a:no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43" name="Rectangle 42">
            <a:extLst>
              <a:ext uri="{FF2B5EF4-FFF2-40B4-BE49-F238E27FC236}">
                <a16:creationId xmlns:a16="http://schemas.microsoft.com/office/drawing/2014/main" id="{7F0C859D-EB60-203B-8DBB-F6E156CB0B79}"/>
              </a:ext>
            </a:extLst>
          </p:cNvPr>
          <p:cNvSpPr/>
          <p:nvPr/>
        </p:nvSpPr>
        <p:spPr>
          <a:xfrm>
            <a:off x="5436528" y="444022"/>
            <a:ext cx="116722" cy="5981716"/>
          </a:xfrm>
          <a:prstGeom prst="rect">
            <a:avLst/>
          </a:prstGeom>
          <a:solidFill>
            <a:schemeClr val="bg1">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Tree>
    <p:extLst>
      <p:ext uri="{BB962C8B-B14F-4D97-AF65-F5344CB8AC3E}">
        <p14:creationId xmlns:p14="http://schemas.microsoft.com/office/powerpoint/2010/main" val="256437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TP audit landscape in India</a:t>
            </a:r>
            <a:br>
              <a:rPr lang="en-IN" dirty="0"/>
            </a:br>
            <a:r>
              <a:rPr lang="en-IN" sz="2000" b="0" dirty="0">
                <a:solidFill>
                  <a:schemeClr val="bg1">
                    <a:lumMod val="50000"/>
                    <a:lumOff val="50000"/>
                  </a:schemeClr>
                </a:solidFill>
              </a:rPr>
              <a:t>Recent litigation trends</a:t>
            </a:r>
            <a:endParaRPr lang="en-US" altLang="en-US" b="0" dirty="0">
              <a:solidFill>
                <a:schemeClr val="bg1">
                  <a:lumMod val="50000"/>
                  <a:lumOff val="50000"/>
                </a:schemeClr>
              </a:solidFill>
            </a:endParaRPr>
          </a:p>
        </p:txBody>
      </p:sp>
      <p:grpSp>
        <p:nvGrpSpPr>
          <p:cNvPr id="54" name="Group 53">
            <a:extLst>
              <a:ext uri="{FF2B5EF4-FFF2-40B4-BE49-F238E27FC236}">
                <a16:creationId xmlns:a16="http://schemas.microsoft.com/office/drawing/2014/main" id="{9F87B3ED-2127-2EAA-428C-69540B9EDA11}"/>
              </a:ext>
            </a:extLst>
          </p:cNvPr>
          <p:cNvGrpSpPr/>
          <p:nvPr/>
        </p:nvGrpSpPr>
        <p:grpSpPr>
          <a:xfrm>
            <a:off x="479425" y="1467740"/>
            <a:ext cx="2466975" cy="2640964"/>
            <a:chOff x="479425" y="1467740"/>
            <a:chExt cx="2466975" cy="2640964"/>
          </a:xfrm>
        </p:grpSpPr>
        <p:sp>
          <p:nvSpPr>
            <p:cNvPr id="55" name="Rectangle: Top Corners Rounded 54">
              <a:extLst>
                <a:ext uri="{FF2B5EF4-FFF2-40B4-BE49-F238E27FC236}">
                  <a16:creationId xmlns:a16="http://schemas.microsoft.com/office/drawing/2014/main" id="{57D1A0A3-2A4A-880F-66FB-DB692C6118EA}"/>
                </a:ext>
              </a:extLst>
            </p:cNvPr>
            <p:cNvSpPr/>
            <p:nvPr/>
          </p:nvSpPr>
          <p:spPr>
            <a:xfrm>
              <a:off x="479425" y="1998405"/>
              <a:ext cx="2466975" cy="2110299"/>
            </a:xfrm>
            <a:prstGeom prst="round2SameRect">
              <a:avLst>
                <a:gd name="adj1" fmla="val 3499"/>
                <a:gd name="adj2" fmla="val 0"/>
              </a:avLst>
            </a:prstGeom>
            <a:solidFill>
              <a:schemeClr val="bg1">
                <a:lumMod val="20000"/>
                <a:lumOff val="80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56" name="Rectangle: Top Corners Rounded 55">
              <a:extLst>
                <a:ext uri="{FF2B5EF4-FFF2-40B4-BE49-F238E27FC236}">
                  <a16:creationId xmlns:a16="http://schemas.microsoft.com/office/drawing/2014/main" id="{6D6D4699-3CB8-F950-A8DF-5CC752429042}"/>
                </a:ext>
              </a:extLst>
            </p:cNvPr>
            <p:cNvSpPr/>
            <p:nvPr/>
          </p:nvSpPr>
          <p:spPr>
            <a:xfrm>
              <a:off x="574028" y="2080699"/>
              <a:ext cx="2277769" cy="2028005"/>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57" name="Group 56">
              <a:extLst>
                <a:ext uri="{FF2B5EF4-FFF2-40B4-BE49-F238E27FC236}">
                  <a16:creationId xmlns:a16="http://schemas.microsoft.com/office/drawing/2014/main" id="{2C469042-879B-4823-3E08-A12FC269BBE8}"/>
                </a:ext>
              </a:extLst>
            </p:cNvPr>
            <p:cNvGrpSpPr/>
            <p:nvPr/>
          </p:nvGrpSpPr>
          <p:grpSpPr>
            <a:xfrm>
              <a:off x="1370950" y="1467740"/>
              <a:ext cx="683925" cy="689194"/>
              <a:chOff x="1220420" y="1412876"/>
              <a:chExt cx="683925" cy="689194"/>
            </a:xfrm>
          </p:grpSpPr>
          <p:sp>
            <p:nvSpPr>
              <p:cNvPr id="59" name="Oval 58">
                <a:extLst>
                  <a:ext uri="{FF2B5EF4-FFF2-40B4-BE49-F238E27FC236}">
                    <a16:creationId xmlns:a16="http://schemas.microsoft.com/office/drawing/2014/main" id="{7A820975-39D6-409A-2750-451F66C4AAAC}"/>
                  </a:ext>
                </a:extLst>
              </p:cNvPr>
              <p:cNvSpPr/>
              <p:nvPr/>
            </p:nvSpPr>
            <p:spPr>
              <a:xfrm>
                <a:off x="1294455" y="1521590"/>
                <a:ext cx="504244" cy="504244"/>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b="1" dirty="0">
                    <a:solidFill>
                      <a:schemeClr val="tx1"/>
                    </a:solidFill>
                  </a:rPr>
                  <a:t>01</a:t>
                </a:r>
              </a:p>
            </p:txBody>
          </p:sp>
          <p:grpSp>
            <p:nvGrpSpPr>
              <p:cNvPr id="60" name="Group 59">
                <a:extLst>
                  <a:ext uri="{FF2B5EF4-FFF2-40B4-BE49-F238E27FC236}">
                    <a16:creationId xmlns:a16="http://schemas.microsoft.com/office/drawing/2014/main" id="{FBE4DE62-3677-EF94-EF64-ED82FB8312FF}"/>
                  </a:ext>
                </a:extLst>
              </p:cNvPr>
              <p:cNvGrpSpPr/>
              <p:nvPr/>
            </p:nvGrpSpPr>
            <p:grpSpPr>
              <a:xfrm>
                <a:off x="1220420" y="1412876"/>
                <a:ext cx="683925" cy="689194"/>
                <a:chOff x="6728262" y="2036798"/>
                <a:chExt cx="1867303" cy="1881691"/>
              </a:xfrm>
            </p:grpSpPr>
            <p:grpSp>
              <p:nvGrpSpPr>
                <p:cNvPr id="61" name="Group 60">
                  <a:extLst>
                    <a:ext uri="{FF2B5EF4-FFF2-40B4-BE49-F238E27FC236}">
                      <a16:creationId xmlns:a16="http://schemas.microsoft.com/office/drawing/2014/main" id="{F3B39404-E721-EF85-EF0E-7231ABB83D4B}"/>
                    </a:ext>
                  </a:extLst>
                </p:cNvPr>
                <p:cNvGrpSpPr/>
                <p:nvPr/>
              </p:nvGrpSpPr>
              <p:grpSpPr>
                <a:xfrm>
                  <a:off x="6728262" y="2114767"/>
                  <a:ext cx="1803723" cy="1803722"/>
                  <a:chOff x="293978" y="451414"/>
                  <a:chExt cx="3483980" cy="3483980"/>
                </a:xfrm>
              </p:grpSpPr>
              <p:sp>
                <p:nvSpPr>
                  <p:cNvPr id="64" name="Oval 63">
                    <a:extLst>
                      <a:ext uri="{FF2B5EF4-FFF2-40B4-BE49-F238E27FC236}">
                        <a16:creationId xmlns:a16="http://schemas.microsoft.com/office/drawing/2014/main" id="{7327CF3D-D828-2D67-609F-A4DC2835F0B2}"/>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65" name="Partial Circle 7">
                    <a:extLst>
                      <a:ext uri="{FF2B5EF4-FFF2-40B4-BE49-F238E27FC236}">
                        <a16:creationId xmlns:a16="http://schemas.microsoft.com/office/drawing/2014/main" id="{5FC21EF3-AAFD-C34A-D73B-76E2821E76CB}"/>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62" name="Oval 61">
                  <a:extLst>
                    <a:ext uri="{FF2B5EF4-FFF2-40B4-BE49-F238E27FC236}">
                      <a16:creationId xmlns:a16="http://schemas.microsoft.com/office/drawing/2014/main" id="{AEF30C01-518A-F061-2510-74F35C2D28F8}"/>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63" name="Oval 62">
                  <a:extLst>
                    <a:ext uri="{FF2B5EF4-FFF2-40B4-BE49-F238E27FC236}">
                      <a16:creationId xmlns:a16="http://schemas.microsoft.com/office/drawing/2014/main" id="{0A7298DB-5827-71EE-3084-FB5ABB0261D4}"/>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58" name="TextBox 57">
              <a:extLst>
                <a:ext uri="{FF2B5EF4-FFF2-40B4-BE49-F238E27FC236}">
                  <a16:creationId xmlns:a16="http://schemas.microsoft.com/office/drawing/2014/main" id="{941A9E36-977A-0E54-9481-B3677675CA33}"/>
                </a:ext>
              </a:extLst>
            </p:cNvPr>
            <p:cNvSpPr txBox="1"/>
            <p:nvPr/>
          </p:nvSpPr>
          <p:spPr>
            <a:xfrm>
              <a:off x="748595" y="2317550"/>
              <a:ext cx="1905153" cy="1228028"/>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Tx/>
                <a:buSzTx/>
                <a:buFontTx/>
                <a:buNone/>
                <a:tabLst/>
                <a:defRPr/>
              </a:pPr>
              <a:r>
                <a:rPr lang="en-US" altLang="en-US" sz="1200" b="1" kern="0" dirty="0">
                  <a:solidFill>
                    <a:srgbClr val="2E2E38"/>
                  </a:solidFill>
                  <a:latin typeface="EYInterstate Light"/>
                </a:rPr>
                <a:t>Transfer Pricing audit continues to be a soft target for Revenue Authorities - More information available post implementation of BEPS Action Plans.</a:t>
              </a:r>
            </a:p>
          </p:txBody>
        </p:sp>
      </p:grpSp>
      <p:grpSp>
        <p:nvGrpSpPr>
          <p:cNvPr id="104" name="Group 103">
            <a:extLst>
              <a:ext uri="{FF2B5EF4-FFF2-40B4-BE49-F238E27FC236}">
                <a16:creationId xmlns:a16="http://schemas.microsoft.com/office/drawing/2014/main" id="{CE222D41-E020-56B1-AAD1-D231319E230A}"/>
              </a:ext>
            </a:extLst>
          </p:cNvPr>
          <p:cNvGrpSpPr/>
          <p:nvPr/>
        </p:nvGrpSpPr>
        <p:grpSpPr>
          <a:xfrm>
            <a:off x="3392437" y="1467740"/>
            <a:ext cx="2466975" cy="2640964"/>
            <a:chOff x="479425" y="1467740"/>
            <a:chExt cx="2466975" cy="2640964"/>
          </a:xfrm>
        </p:grpSpPr>
        <p:sp>
          <p:nvSpPr>
            <p:cNvPr id="105" name="Rectangle: Top Corners Rounded 104">
              <a:extLst>
                <a:ext uri="{FF2B5EF4-FFF2-40B4-BE49-F238E27FC236}">
                  <a16:creationId xmlns:a16="http://schemas.microsoft.com/office/drawing/2014/main" id="{8DEA1DFD-B881-8A2D-7947-4F5A3F636A20}"/>
                </a:ext>
              </a:extLst>
            </p:cNvPr>
            <p:cNvSpPr/>
            <p:nvPr/>
          </p:nvSpPr>
          <p:spPr>
            <a:xfrm>
              <a:off x="479425" y="1998405"/>
              <a:ext cx="2466975" cy="2110299"/>
            </a:xfrm>
            <a:prstGeom prst="round2SameRect">
              <a:avLst>
                <a:gd name="adj1" fmla="val 3499"/>
                <a:gd name="adj2" fmla="val 0"/>
              </a:avLst>
            </a:prstGeom>
            <a:solidFill>
              <a:schemeClr val="bg1">
                <a:lumMod val="20000"/>
                <a:lumOff val="80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06" name="Rectangle: Top Corners Rounded 105">
              <a:extLst>
                <a:ext uri="{FF2B5EF4-FFF2-40B4-BE49-F238E27FC236}">
                  <a16:creationId xmlns:a16="http://schemas.microsoft.com/office/drawing/2014/main" id="{14F14151-C390-241E-3034-933E44DFEE37}"/>
                </a:ext>
              </a:extLst>
            </p:cNvPr>
            <p:cNvSpPr/>
            <p:nvPr/>
          </p:nvSpPr>
          <p:spPr>
            <a:xfrm>
              <a:off x="574028" y="2080699"/>
              <a:ext cx="2277769" cy="2028005"/>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107" name="Group 106">
              <a:extLst>
                <a:ext uri="{FF2B5EF4-FFF2-40B4-BE49-F238E27FC236}">
                  <a16:creationId xmlns:a16="http://schemas.microsoft.com/office/drawing/2014/main" id="{A6FCEE9E-D323-C99E-217A-7FFA012B8E39}"/>
                </a:ext>
              </a:extLst>
            </p:cNvPr>
            <p:cNvGrpSpPr/>
            <p:nvPr/>
          </p:nvGrpSpPr>
          <p:grpSpPr>
            <a:xfrm>
              <a:off x="1370950" y="1467740"/>
              <a:ext cx="683925" cy="689194"/>
              <a:chOff x="1220420" y="1412876"/>
              <a:chExt cx="683925" cy="689194"/>
            </a:xfrm>
          </p:grpSpPr>
          <p:sp>
            <p:nvSpPr>
              <p:cNvPr id="110" name="Oval 109">
                <a:extLst>
                  <a:ext uri="{FF2B5EF4-FFF2-40B4-BE49-F238E27FC236}">
                    <a16:creationId xmlns:a16="http://schemas.microsoft.com/office/drawing/2014/main" id="{E8CAD0C7-45F7-1A72-20F5-803CF160E833}"/>
                  </a:ext>
                </a:extLst>
              </p:cNvPr>
              <p:cNvSpPr/>
              <p:nvPr/>
            </p:nvSpPr>
            <p:spPr>
              <a:xfrm>
                <a:off x="1294455" y="1521590"/>
                <a:ext cx="504244" cy="504244"/>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b="1" dirty="0">
                    <a:solidFill>
                      <a:schemeClr val="tx1"/>
                    </a:solidFill>
                  </a:rPr>
                  <a:t>02</a:t>
                </a:r>
              </a:p>
            </p:txBody>
          </p:sp>
          <p:grpSp>
            <p:nvGrpSpPr>
              <p:cNvPr id="111" name="Group 110">
                <a:extLst>
                  <a:ext uri="{FF2B5EF4-FFF2-40B4-BE49-F238E27FC236}">
                    <a16:creationId xmlns:a16="http://schemas.microsoft.com/office/drawing/2014/main" id="{4EFE7566-C076-841A-FC28-068CAE4F9A6E}"/>
                  </a:ext>
                </a:extLst>
              </p:cNvPr>
              <p:cNvGrpSpPr/>
              <p:nvPr/>
            </p:nvGrpSpPr>
            <p:grpSpPr>
              <a:xfrm>
                <a:off x="1220420" y="1412876"/>
                <a:ext cx="683925" cy="689194"/>
                <a:chOff x="6728262" y="2036798"/>
                <a:chExt cx="1867303" cy="1881691"/>
              </a:xfrm>
            </p:grpSpPr>
            <p:grpSp>
              <p:nvGrpSpPr>
                <p:cNvPr id="112" name="Group 111">
                  <a:extLst>
                    <a:ext uri="{FF2B5EF4-FFF2-40B4-BE49-F238E27FC236}">
                      <a16:creationId xmlns:a16="http://schemas.microsoft.com/office/drawing/2014/main" id="{3C9F747A-7B39-652C-0F3C-A3C0597EDBC2}"/>
                    </a:ext>
                  </a:extLst>
                </p:cNvPr>
                <p:cNvGrpSpPr/>
                <p:nvPr/>
              </p:nvGrpSpPr>
              <p:grpSpPr>
                <a:xfrm>
                  <a:off x="6728262" y="2114767"/>
                  <a:ext cx="1803723" cy="1803722"/>
                  <a:chOff x="293978" y="451414"/>
                  <a:chExt cx="3483980" cy="3483980"/>
                </a:xfrm>
              </p:grpSpPr>
              <p:sp>
                <p:nvSpPr>
                  <p:cNvPr id="115" name="Oval 114">
                    <a:extLst>
                      <a:ext uri="{FF2B5EF4-FFF2-40B4-BE49-F238E27FC236}">
                        <a16:creationId xmlns:a16="http://schemas.microsoft.com/office/drawing/2014/main" id="{6D404E97-EDB3-6AA0-581A-8497DB20CF0E}"/>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16" name="Partial Circle 7">
                    <a:extLst>
                      <a:ext uri="{FF2B5EF4-FFF2-40B4-BE49-F238E27FC236}">
                        <a16:creationId xmlns:a16="http://schemas.microsoft.com/office/drawing/2014/main" id="{D052E6BC-E213-D325-532A-5EFA16671AB6}"/>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113" name="Oval 112">
                  <a:extLst>
                    <a:ext uri="{FF2B5EF4-FFF2-40B4-BE49-F238E27FC236}">
                      <a16:creationId xmlns:a16="http://schemas.microsoft.com/office/drawing/2014/main" id="{0B2ECDF2-50D0-82AB-F7F0-8B3143ECBFB5}"/>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14" name="Oval 113">
                  <a:extLst>
                    <a:ext uri="{FF2B5EF4-FFF2-40B4-BE49-F238E27FC236}">
                      <a16:creationId xmlns:a16="http://schemas.microsoft.com/office/drawing/2014/main" id="{AF4F4F7C-B040-B418-1306-85DA3A85B11A}"/>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108" name="TextBox 107">
              <a:extLst>
                <a:ext uri="{FF2B5EF4-FFF2-40B4-BE49-F238E27FC236}">
                  <a16:creationId xmlns:a16="http://schemas.microsoft.com/office/drawing/2014/main" id="{C69D30B4-03A8-397E-6382-7E3C241BC2C7}"/>
                </a:ext>
              </a:extLst>
            </p:cNvPr>
            <p:cNvSpPr txBox="1"/>
            <p:nvPr/>
          </p:nvSpPr>
          <p:spPr>
            <a:xfrm>
              <a:off x="748595" y="2317550"/>
              <a:ext cx="2042160" cy="350865"/>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
                  <a:srgbClr val="969696"/>
                </a:buClr>
                <a:buSzTx/>
                <a:buFontTx/>
                <a:buNone/>
                <a:tabLst/>
                <a:defRPr/>
              </a:pPr>
              <a:r>
                <a:rPr lang="en-IN" altLang="en-US" sz="1200" b="1" kern="0" dirty="0">
                  <a:solidFill>
                    <a:srgbClr val="2E2E38"/>
                  </a:solidFill>
                  <a:latin typeface="EYInterstate Light"/>
                </a:rPr>
                <a:t>Increased focus on contribution by parties</a:t>
              </a:r>
            </a:p>
          </p:txBody>
        </p:sp>
        <p:sp>
          <p:nvSpPr>
            <p:cNvPr id="109" name="TextBox 108">
              <a:extLst>
                <a:ext uri="{FF2B5EF4-FFF2-40B4-BE49-F238E27FC236}">
                  <a16:creationId xmlns:a16="http://schemas.microsoft.com/office/drawing/2014/main" id="{73AEA03E-7086-181F-701B-27CF33439A08}"/>
                </a:ext>
              </a:extLst>
            </p:cNvPr>
            <p:cNvSpPr txBox="1"/>
            <p:nvPr/>
          </p:nvSpPr>
          <p:spPr>
            <a:xfrm>
              <a:off x="748595" y="2834385"/>
              <a:ext cx="1951922" cy="778675"/>
            </a:xfrm>
            <a:prstGeom prst="rect">
              <a:avLst/>
            </a:prstGeom>
            <a:noFill/>
          </p:spPr>
          <p:txBody>
            <a:bodyPr wrap="square" lIns="0" tIns="0" rIns="0" bIns="0">
              <a:spAutoFit/>
            </a:bodyPr>
            <a:lstStyle/>
            <a:p>
              <a:pPr marL="171450" marR="0" lvl="0" indent="-171450" defTabSz="913943" fontAlgn="auto">
                <a:lnSpc>
                  <a:spcPct val="95000"/>
                </a:lnSpc>
                <a:spcBef>
                  <a:spcPts val="0"/>
                </a:spcBef>
                <a:spcAft>
                  <a:spcPts val="600"/>
                </a:spcAft>
                <a:buClr>
                  <a:schemeClr val="bg1">
                    <a:lumMod val="50000"/>
                    <a:lumOff val="50000"/>
                  </a:schemeClr>
                </a:buClr>
                <a:buSzTx/>
                <a:buFont typeface="Wingdings" panose="05000000000000000000" pitchFamily="2" charset="2"/>
                <a:buChar char="§"/>
                <a:tabLst/>
                <a:defRPr/>
              </a:pPr>
              <a:r>
                <a:rPr lang="en-IN" altLang="en-US" sz="1200" kern="0" dirty="0">
                  <a:solidFill>
                    <a:srgbClr val="2E2E38"/>
                  </a:solidFill>
                  <a:latin typeface="EYInterstate Light"/>
                </a:rPr>
                <a:t>Each activity in the overall value chain</a:t>
              </a:r>
            </a:p>
            <a:p>
              <a:pPr marL="171450" marR="0" lvl="0" indent="-171450" defTabSz="913943" fontAlgn="auto">
                <a:lnSpc>
                  <a:spcPct val="95000"/>
                </a:lnSpc>
                <a:spcBef>
                  <a:spcPts val="0"/>
                </a:spcBef>
                <a:spcAft>
                  <a:spcPts val="600"/>
                </a:spcAft>
                <a:buClr>
                  <a:schemeClr val="bg1">
                    <a:lumMod val="50000"/>
                    <a:lumOff val="50000"/>
                  </a:schemeClr>
                </a:buClr>
                <a:buSzTx/>
                <a:buFont typeface="Wingdings" panose="05000000000000000000" pitchFamily="2" charset="2"/>
                <a:buChar char="§"/>
                <a:tabLst/>
                <a:defRPr/>
              </a:pPr>
              <a:r>
                <a:rPr lang="en-IN" altLang="en-US" sz="1200" kern="0" dirty="0">
                  <a:solidFill>
                    <a:srgbClr val="2E2E38"/>
                  </a:solidFill>
                  <a:latin typeface="EYInterstate Light"/>
                </a:rPr>
                <a:t>Each entity in the supply chain and their profits</a:t>
              </a:r>
            </a:p>
          </p:txBody>
        </p:sp>
      </p:grpSp>
      <p:grpSp>
        <p:nvGrpSpPr>
          <p:cNvPr id="117" name="Group 116">
            <a:extLst>
              <a:ext uri="{FF2B5EF4-FFF2-40B4-BE49-F238E27FC236}">
                <a16:creationId xmlns:a16="http://schemas.microsoft.com/office/drawing/2014/main" id="{8CB7AA76-75FF-17DD-5BF6-2ABB64B50752}"/>
              </a:ext>
            </a:extLst>
          </p:cNvPr>
          <p:cNvGrpSpPr/>
          <p:nvPr/>
        </p:nvGrpSpPr>
        <p:grpSpPr>
          <a:xfrm>
            <a:off x="6305449" y="1467740"/>
            <a:ext cx="2466975" cy="2640964"/>
            <a:chOff x="479425" y="1467740"/>
            <a:chExt cx="2466975" cy="2640964"/>
          </a:xfrm>
        </p:grpSpPr>
        <p:sp>
          <p:nvSpPr>
            <p:cNvPr id="118" name="Rectangle: Top Corners Rounded 117">
              <a:extLst>
                <a:ext uri="{FF2B5EF4-FFF2-40B4-BE49-F238E27FC236}">
                  <a16:creationId xmlns:a16="http://schemas.microsoft.com/office/drawing/2014/main" id="{E96211DC-D761-19D8-3B8E-E4278446176C}"/>
                </a:ext>
              </a:extLst>
            </p:cNvPr>
            <p:cNvSpPr/>
            <p:nvPr/>
          </p:nvSpPr>
          <p:spPr>
            <a:xfrm>
              <a:off x="479425" y="1998405"/>
              <a:ext cx="2466975" cy="2110299"/>
            </a:xfrm>
            <a:prstGeom prst="round2SameRect">
              <a:avLst>
                <a:gd name="adj1" fmla="val 3499"/>
                <a:gd name="adj2" fmla="val 0"/>
              </a:avLst>
            </a:prstGeom>
            <a:solidFill>
              <a:schemeClr val="bg1">
                <a:lumMod val="20000"/>
                <a:lumOff val="80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19" name="Rectangle: Top Corners Rounded 118">
              <a:extLst>
                <a:ext uri="{FF2B5EF4-FFF2-40B4-BE49-F238E27FC236}">
                  <a16:creationId xmlns:a16="http://schemas.microsoft.com/office/drawing/2014/main" id="{EA3FBEFD-ED07-C05E-C29E-58E626340502}"/>
                </a:ext>
              </a:extLst>
            </p:cNvPr>
            <p:cNvSpPr/>
            <p:nvPr/>
          </p:nvSpPr>
          <p:spPr>
            <a:xfrm>
              <a:off x="574028" y="2080699"/>
              <a:ext cx="2277769" cy="2028005"/>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120" name="Group 119">
              <a:extLst>
                <a:ext uri="{FF2B5EF4-FFF2-40B4-BE49-F238E27FC236}">
                  <a16:creationId xmlns:a16="http://schemas.microsoft.com/office/drawing/2014/main" id="{CCAAD674-5477-3FFE-B92F-BF501404120F}"/>
                </a:ext>
              </a:extLst>
            </p:cNvPr>
            <p:cNvGrpSpPr/>
            <p:nvPr/>
          </p:nvGrpSpPr>
          <p:grpSpPr>
            <a:xfrm>
              <a:off x="1370950" y="1467740"/>
              <a:ext cx="683925" cy="689194"/>
              <a:chOff x="1220420" y="1412876"/>
              <a:chExt cx="683925" cy="689194"/>
            </a:xfrm>
          </p:grpSpPr>
          <p:sp>
            <p:nvSpPr>
              <p:cNvPr id="123" name="Oval 122">
                <a:extLst>
                  <a:ext uri="{FF2B5EF4-FFF2-40B4-BE49-F238E27FC236}">
                    <a16:creationId xmlns:a16="http://schemas.microsoft.com/office/drawing/2014/main" id="{F233D073-18DD-7C7E-C1F3-B4C24639B725}"/>
                  </a:ext>
                </a:extLst>
              </p:cNvPr>
              <p:cNvSpPr/>
              <p:nvPr/>
            </p:nvSpPr>
            <p:spPr>
              <a:xfrm>
                <a:off x="1294455" y="1521590"/>
                <a:ext cx="504244" cy="504244"/>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b="1" dirty="0">
                    <a:solidFill>
                      <a:schemeClr val="tx1"/>
                    </a:solidFill>
                  </a:rPr>
                  <a:t>03</a:t>
                </a:r>
              </a:p>
            </p:txBody>
          </p:sp>
          <p:grpSp>
            <p:nvGrpSpPr>
              <p:cNvPr id="124" name="Group 123">
                <a:extLst>
                  <a:ext uri="{FF2B5EF4-FFF2-40B4-BE49-F238E27FC236}">
                    <a16:creationId xmlns:a16="http://schemas.microsoft.com/office/drawing/2014/main" id="{0D799792-CE82-12AE-0355-D5638AE20747}"/>
                  </a:ext>
                </a:extLst>
              </p:cNvPr>
              <p:cNvGrpSpPr/>
              <p:nvPr/>
            </p:nvGrpSpPr>
            <p:grpSpPr>
              <a:xfrm>
                <a:off x="1220420" y="1412876"/>
                <a:ext cx="683925" cy="689194"/>
                <a:chOff x="6728262" y="2036798"/>
                <a:chExt cx="1867303" cy="1881691"/>
              </a:xfrm>
            </p:grpSpPr>
            <p:grpSp>
              <p:nvGrpSpPr>
                <p:cNvPr id="125" name="Group 124">
                  <a:extLst>
                    <a:ext uri="{FF2B5EF4-FFF2-40B4-BE49-F238E27FC236}">
                      <a16:creationId xmlns:a16="http://schemas.microsoft.com/office/drawing/2014/main" id="{5822EE2C-AAE9-5BDA-D96E-7573273FA31E}"/>
                    </a:ext>
                  </a:extLst>
                </p:cNvPr>
                <p:cNvGrpSpPr/>
                <p:nvPr/>
              </p:nvGrpSpPr>
              <p:grpSpPr>
                <a:xfrm>
                  <a:off x="6728262" y="2114767"/>
                  <a:ext cx="1803723" cy="1803722"/>
                  <a:chOff x="293978" y="451414"/>
                  <a:chExt cx="3483980" cy="3483980"/>
                </a:xfrm>
              </p:grpSpPr>
              <p:sp>
                <p:nvSpPr>
                  <p:cNvPr id="128" name="Oval 127">
                    <a:extLst>
                      <a:ext uri="{FF2B5EF4-FFF2-40B4-BE49-F238E27FC236}">
                        <a16:creationId xmlns:a16="http://schemas.microsoft.com/office/drawing/2014/main" id="{4DF24BD0-2FA2-538D-BB5F-F9AF1B211D93}"/>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29" name="Partial Circle 7">
                    <a:extLst>
                      <a:ext uri="{FF2B5EF4-FFF2-40B4-BE49-F238E27FC236}">
                        <a16:creationId xmlns:a16="http://schemas.microsoft.com/office/drawing/2014/main" id="{F00C2D08-F8A0-D9BF-C2D2-FA0724737556}"/>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126" name="Oval 125">
                  <a:extLst>
                    <a:ext uri="{FF2B5EF4-FFF2-40B4-BE49-F238E27FC236}">
                      <a16:creationId xmlns:a16="http://schemas.microsoft.com/office/drawing/2014/main" id="{848338FB-FAD6-20B1-49B9-25BB48273675}"/>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27" name="Oval 126">
                  <a:extLst>
                    <a:ext uri="{FF2B5EF4-FFF2-40B4-BE49-F238E27FC236}">
                      <a16:creationId xmlns:a16="http://schemas.microsoft.com/office/drawing/2014/main" id="{5756782B-EF0F-2907-D3CC-A7F7B3063487}"/>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121" name="TextBox 120">
              <a:extLst>
                <a:ext uri="{FF2B5EF4-FFF2-40B4-BE49-F238E27FC236}">
                  <a16:creationId xmlns:a16="http://schemas.microsoft.com/office/drawing/2014/main" id="{E3AF103D-64D5-857E-1108-1DBD2D51FA9A}"/>
                </a:ext>
              </a:extLst>
            </p:cNvPr>
            <p:cNvSpPr txBox="1"/>
            <p:nvPr/>
          </p:nvSpPr>
          <p:spPr>
            <a:xfrm>
              <a:off x="748595" y="2317550"/>
              <a:ext cx="1466138" cy="350865"/>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
                  <a:srgbClr val="969696"/>
                </a:buClr>
                <a:buSzTx/>
                <a:buFontTx/>
                <a:buNone/>
                <a:tabLst/>
                <a:defRPr/>
              </a:pPr>
              <a:r>
                <a:rPr lang="en-IN" altLang="en-US" sz="1200" b="1" kern="0" dirty="0">
                  <a:solidFill>
                    <a:srgbClr val="2E2E38"/>
                  </a:solidFill>
                  <a:latin typeface="EYInterstate Light"/>
                </a:rPr>
                <a:t>Focus on</a:t>
              </a:r>
              <a:br>
                <a:rPr lang="en-IN" altLang="en-US" sz="1200" b="1" kern="0" dirty="0">
                  <a:solidFill>
                    <a:srgbClr val="2E2E38"/>
                  </a:solidFill>
                  <a:latin typeface="EYInterstate Light"/>
                </a:rPr>
              </a:br>
              <a:r>
                <a:rPr lang="en-IN" altLang="en-US" sz="1200" b="1" kern="0" dirty="0">
                  <a:solidFill>
                    <a:srgbClr val="2E2E38"/>
                  </a:solidFill>
                  <a:latin typeface="EYInterstate Light"/>
                </a:rPr>
                <a:t>newer aspects:</a:t>
              </a:r>
            </a:p>
          </p:txBody>
        </p:sp>
        <p:sp>
          <p:nvSpPr>
            <p:cNvPr id="122" name="TextBox 121">
              <a:extLst>
                <a:ext uri="{FF2B5EF4-FFF2-40B4-BE49-F238E27FC236}">
                  <a16:creationId xmlns:a16="http://schemas.microsoft.com/office/drawing/2014/main" id="{5B74C39A-FE47-D586-82FA-EE43726DBDF3}"/>
                </a:ext>
              </a:extLst>
            </p:cNvPr>
            <p:cNvSpPr txBox="1"/>
            <p:nvPr/>
          </p:nvSpPr>
          <p:spPr>
            <a:xfrm>
              <a:off x="748595" y="2834385"/>
              <a:ext cx="1951922" cy="1077218"/>
            </a:xfrm>
            <a:prstGeom prst="rect">
              <a:avLst/>
            </a:prstGeom>
            <a:noFill/>
          </p:spPr>
          <p:txBody>
            <a:bodyPr wrap="square" lIns="0" tIns="0" rIns="0" bIns="0">
              <a:spAutoFit/>
            </a:bodyPr>
            <a:lstStyle/>
            <a:p>
              <a:pPr marL="171450" indent="-171450" defTabSz="913943">
                <a:spcAft>
                  <a:spcPts val="600"/>
                </a:spcAft>
                <a:buClr>
                  <a:schemeClr val="bg1">
                    <a:lumMod val="50000"/>
                    <a:lumOff val="50000"/>
                  </a:schemeClr>
                </a:buClr>
                <a:buFont typeface="Wingdings" panose="05000000000000000000" pitchFamily="2" charset="2"/>
                <a:buChar char="§"/>
                <a:defRPr/>
              </a:pPr>
              <a:r>
                <a:rPr lang="en-IN" altLang="en-US" sz="1200" kern="0" dirty="0">
                  <a:solidFill>
                    <a:srgbClr val="2E2E38"/>
                  </a:solidFill>
                  <a:latin typeface="EYInterstate Light"/>
                </a:rPr>
                <a:t>Royalty and intra group charges</a:t>
              </a:r>
            </a:p>
            <a:p>
              <a:pPr marL="171450" indent="-171450" defTabSz="913943">
                <a:spcAft>
                  <a:spcPts val="600"/>
                </a:spcAft>
                <a:buClr>
                  <a:schemeClr val="bg1">
                    <a:lumMod val="50000"/>
                    <a:lumOff val="50000"/>
                  </a:schemeClr>
                </a:buClr>
                <a:buFont typeface="Wingdings" panose="05000000000000000000" pitchFamily="2" charset="2"/>
                <a:buChar char="§"/>
                <a:defRPr/>
              </a:pPr>
              <a:r>
                <a:rPr lang="en-IN" altLang="en-US" sz="1200" kern="0" dirty="0">
                  <a:solidFill>
                    <a:srgbClr val="2E2E38"/>
                  </a:solidFill>
                  <a:latin typeface="EYInterstate Light"/>
                </a:rPr>
                <a:t>Deemed international transactions</a:t>
              </a:r>
            </a:p>
            <a:p>
              <a:pPr marL="171450" indent="-171450" defTabSz="913943">
                <a:spcAft>
                  <a:spcPts val="600"/>
                </a:spcAft>
                <a:buClr>
                  <a:schemeClr val="bg1">
                    <a:lumMod val="50000"/>
                    <a:lumOff val="50000"/>
                  </a:schemeClr>
                </a:buClr>
                <a:buFont typeface="Wingdings" panose="05000000000000000000" pitchFamily="2" charset="2"/>
                <a:buChar char="§"/>
                <a:defRPr/>
              </a:pPr>
              <a:r>
                <a:rPr lang="en-IN" altLang="en-US" sz="1200" kern="0" dirty="0">
                  <a:solidFill>
                    <a:srgbClr val="2E2E38"/>
                  </a:solidFill>
                  <a:latin typeface="EYInterstate Light"/>
                </a:rPr>
                <a:t>Receivable days</a:t>
              </a:r>
            </a:p>
          </p:txBody>
        </p:sp>
      </p:grpSp>
      <p:grpSp>
        <p:nvGrpSpPr>
          <p:cNvPr id="130" name="Group 129">
            <a:extLst>
              <a:ext uri="{FF2B5EF4-FFF2-40B4-BE49-F238E27FC236}">
                <a16:creationId xmlns:a16="http://schemas.microsoft.com/office/drawing/2014/main" id="{9D8FF3C3-005B-C189-F15D-6BBBE4F30A04}"/>
              </a:ext>
            </a:extLst>
          </p:cNvPr>
          <p:cNvGrpSpPr/>
          <p:nvPr/>
        </p:nvGrpSpPr>
        <p:grpSpPr>
          <a:xfrm>
            <a:off x="9218461" y="1467740"/>
            <a:ext cx="2466975" cy="2640964"/>
            <a:chOff x="479425" y="1467740"/>
            <a:chExt cx="2466975" cy="2640964"/>
          </a:xfrm>
        </p:grpSpPr>
        <p:sp>
          <p:nvSpPr>
            <p:cNvPr id="131" name="Rectangle: Top Corners Rounded 130">
              <a:extLst>
                <a:ext uri="{FF2B5EF4-FFF2-40B4-BE49-F238E27FC236}">
                  <a16:creationId xmlns:a16="http://schemas.microsoft.com/office/drawing/2014/main" id="{F10FB110-F569-8012-0369-5D3EB08A0F6F}"/>
                </a:ext>
              </a:extLst>
            </p:cNvPr>
            <p:cNvSpPr/>
            <p:nvPr/>
          </p:nvSpPr>
          <p:spPr>
            <a:xfrm>
              <a:off x="479425" y="1998405"/>
              <a:ext cx="2466975" cy="2110299"/>
            </a:xfrm>
            <a:prstGeom prst="round2SameRect">
              <a:avLst>
                <a:gd name="adj1" fmla="val 3499"/>
                <a:gd name="adj2" fmla="val 0"/>
              </a:avLst>
            </a:prstGeom>
            <a:solidFill>
              <a:schemeClr val="bg1">
                <a:lumMod val="20000"/>
                <a:lumOff val="80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32" name="Rectangle: Top Corners Rounded 131">
              <a:extLst>
                <a:ext uri="{FF2B5EF4-FFF2-40B4-BE49-F238E27FC236}">
                  <a16:creationId xmlns:a16="http://schemas.microsoft.com/office/drawing/2014/main" id="{92BD4076-BBD2-1654-7477-B9318259FDE3}"/>
                </a:ext>
              </a:extLst>
            </p:cNvPr>
            <p:cNvSpPr/>
            <p:nvPr/>
          </p:nvSpPr>
          <p:spPr>
            <a:xfrm>
              <a:off x="574028" y="2080699"/>
              <a:ext cx="2277769" cy="2028005"/>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grpSp>
          <p:nvGrpSpPr>
            <p:cNvPr id="133" name="Group 132">
              <a:extLst>
                <a:ext uri="{FF2B5EF4-FFF2-40B4-BE49-F238E27FC236}">
                  <a16:creationId xmlns:a16="http://schemas.microsoft.com/office/drawing/2014/main" id="{7CAB3980-AD2C-E643-20E2-D48EB0A5D49F}"/>
                </a:ext>
              </a:extLst>
            </p:cNvPr>
            <p:cNvGrpSpPr/>
            <p:nvPr/>
          </p:nvGrpSpPr>
          <p:grpSpPr>
            <a:xfrm>
              <a:off x="1370950" y="1467740"/>
              <a:ext cx="683925" cy="689194"/>
              <a:chOff x="1220420" y="1412876"/>
              <a:chExt cx="683925" cy="689194"/>
            </a:xfrm>
          </p:grpSpPr>
          <p:sp>
            <p:nvSpPr>
              <p:cNvPr id="136" name="Oval 135">
                <a:extLst>
                  <a:ext uri="{FF2B5EF4-FFF2-40B4-BE49-F238E27FC236}">
                    <a16:creationId xmlns:a16="http://schemas.microsoft.com/office/drawing/2014/main" id="{9EEE546F-EDB5-EADC-7A84-0C67DCF75FD5}"/>
                  </a:ext>
                </a:extLst>
              </p:cNvPr>
              <p:cNvSpPr/>
              <p:nvPr/>
            </p:nvSpPr>
            <p:spPr>
              <a:xfrm>
                <a:off x="1294455" y="1521590"/>
                <a:ext cx="504244" cy="504244"/>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b="1" dirty="0">
                    <a:solidFill>
                      <a:schemeClr val="tx1"/>
                    </a:solidFill>
                  </a:rPr>
                  <a:t>04</a:t>
                </a:r>
              </a:p>
            </p:txBody>
          </p:sp>
          <p:grpSp>
            <p:nvGrpSpPr>
              <p:cNvPr id="137" name="Group 136">
                <a:extLst>
                  <a:ext uri="{FF2B5EF4-FFF2-40B4-BE49-F238E27FC236}">
                    <a16:creationId xmlns:a16="http://schemas.microsoft.com/office/drawing/2014/main" id="{E479653B-7EEF-D41C-6092-7D2A1088FA0D}"/>
                  </a:ext>
                </a:extLst>
              </p:cNvPr>
              <p:cNvGrpSpPr/>
              <p:nvPr/>
            </p:nvGrpSpPr>
            <p:grpSpPr>
              <a:xfrm>
                <a:off x="1220420" y="1412876"/>
                <a:ext cx="683925" cy="689194"/>
                <a:chOff x="6728262" y="2036798"/>
                <a:chExt cx="1867303" cy="1881691"/>
              </a:xfrm>
            </p:grpSpPr>
            <p:grpSp>
              <p:nvGrpSpPr>
                <p:cNvPr id="138" name="Group 137">
                  <a:extLst>
                    <a:ext uri="{FF2B5EF4-FFF2-40B4-BE49-F238E27FC236}">
                      <a16:creationId xmlns:a16="http://schemas.microsoft.com/office/drawing/2014/main" id="{7E2F51D0-3869-AC1D-2761-0400304C0FF9}"/>
                    </a:ext>
                  </a:extLst>
                </p:cNvPr>
                <p:cNvGrpSpPr/>
                <p:nvPr/>
              </p:nvGrpSpPr>
              <p:grpSpPr>
                <a:xfrm>
                  <a:off x="6728262" y="2114767"/>
                  <a:ext cx="1803723" cy="1803722"/>
                  <a:chOff x="293978" y="451414"/>
                  <a:chExt cx="3483980" cy="3483980"/>
                </a:xfrm>
              </p:grpSpPr>
              <p:sp>
                <p:nvSpPr>
                  <p:cNvPr id="141" name="Oval 140">
                    <a:extLst>
                      <a:ext uri="{FF2B5EF4-FFF2-40B4-BE49-F238E27FC236}">
                        <a16:creationId xmlns:a16="http://schemas.microsoft.com/office/drawing/2014/main" id="{714B9AC9-6713-B3D9-1745-8CAD60FD557C}"/>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42" name="Partial Circle 7">
                    <a:extLst>
                      <a:ext uri="{FF2B5EF4-FFF2-40B4-BE49-F238E27FC236}">
                        <a16:creationId xmlns:a16="http://schemas.microsoft.com/office/drawing/2014/main" id="{F464ABA1-AACA-9116-8F49-E9F44B608AEB}"/>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139" name="Oval 138">
                  <a:extLst>
                    <a:ext uri="{FF2B5EF4-FFF2-40B4-BE49-F238E27FC236}">
                      <a16:creationId xmlns:a16="http://schemas.microsoft.com/office/drawing/2014/main" id="{B35CA8BE-B563-1266-FD52-E5386AE7C269}"/>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40" name="Oval 139">
                  <a:extLst>
                    <a:ext uri="{FF2B5EF4-FFF2-40B4-BE49-F238E27FC236}">
                      <a16:creationId xmlns:a16="http://schemas.microsoft.com/office/drawing/2014/main" id="{179DF785-890B-F514-6AA8-B44399443103}"/>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134" name="TextBox 133">
              <a:extLst>
                <a:ext uri="{FF2B5EF4-FFF2-40B4-BE49-F238E27FC236}">
                  <a16:creationId xmlns:a16="http://schemas.microsoft.com/office/drawing/2014/main" id="{28BBD8ED-3B7E-CA9C-C1B2-5E22E146FC00}"/>
                </a:ext>
              </a:extLst>
            </p:cNvPr>
            <p:cNvSpPr txBox="1"/>
            <p:nvPr/>
          </p:nvSpPr>
          <p:spPr>
            <a:xfrm>
              <a:off x="748595" y="2317550"/>
              <a:ext cx="1445412" cy="350865"/>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
                  <a:srgbClr val="969696"/>
                </a:buClr>
                <a:buSzTx/>
                <a:buFontTx/>
                <a:buNone/>
                <a:tabLst/>
                <a:defRPr/>
              </a:pPr>
              <a:r>
                <a:rPr lang="en-IN" altLang="en-US" sz="1200" b="1" kern="0" dirty="0">
                  <a:solidFill>
                    <a:srgbClr val="2E2E38"/>
                  </a:solidFill>
                  <a:latin typeface="EYInterstate Light"/>
                </a:rPr>
                <a:t>Assessment initiated against:</a:t>
              </a:r>
            </a:p>
          </p:txBody>
        </p:sp>
        <p:sp>
          <p:nvSpPr>
            <p:cNvPr id="135" name="TextBox 134">
              <a:extLst>
                <a:ext uri="{FF2B5EF4-FFF2-40B4-BE49-F238E27FC236}">
                  <a16:creationId xmlns:a16="http://schemas.microsoft.com/office/drawing/2014/main" id="{70710F13-4BFA-BEC6-43C9-4DA0F74E6F87}"/>
                </a:ext>
              </a:extLst>
            </p:cNvPr>
            <p:cNvSpPr txBox="1"/>
            <p:nvPr/>
          </p:nvSpPr>
          <p:spPr>
            <a:xfrm>
              <a:off x="748595" y="2834385"/>
              <a:ext cx="1951922" cy="877163"/>
            </a:xfrm>
            <a:prstGeom prst="rect">
              <a:avLst/>
            </a:prstGeom>
            <a:noFill/>
          </p:spPr>
          <p:txBody>
            <a:bodyPr wrap="square" lIns="0" tIns="0" rIns="0" bIns="0">
              <a:spAutoFit/>
            </a:bodyPr>
            <a:lstStyle/>
            <a:p>
              <a:pPr marL="171450" marR="0" lvl="0" indent="-171450" defTabSz="913943" fontAlgn="auto">
                <a:lnSpc>
                  <a:spcPct val="95000"/>
                </a:lnSpc>
                <a:spcBef>
                  <a:spcPts val="0"/>
                </a:spcBef>
                <a:spcAft>
                  <a:spcPts val="600"/>
                </a:spcAft>
                <a:buClr>
                  <a:schemeClr val="bg1">
                    <a:lumMod val="50000"/>
                    <a:lumOff val="50000"/>
                  </a:schemeClr>
                </a:buClr>
                <a:buSzTx/>
                <a:buFont typeface="Wingdings" panose="05000000000000000000" pitchFamily="2" charset="2"/>
                <a:buChar char="§"/>
                <a:tabLst/>
                <a:defRPr/>
              </a:pPr>
              <a:r>
                <a:rPr lang="en-IN" altLang="en-US" sz="1200" kern="0" dirty="0">
                  <a:solidFill>
                    <a:srgbClr val="2E2E38"/>
                  </a:solidFill>
                  <a:latin typeface="EYInterstate Light"/>
                </a:rPr>
                <a:t>Foreign companies earning taxable income from India (royalty/ FTS) and initiating penalties for non- compliance</a:t>
              </a:r>
            </a:p>
          </p:txBody>
        </p:sp>
      </p:grpSp>
      <p:sp>
        <p:nvSpPr>
          <p:cNvPr id="143" name="Rectangle 142">
            <a:extLst>
              <a:ext uri="{FF2B5EF4-FFF2-40B4-BE49-F238E27FC236}">
                <a16:creationId xmlns:a16="http://schemas.microsoft.com/office/drawing/2014/main" id="{25C740E6-9523-C204-F688-C74744A525A6}"/>
              </a:ext>
            </a:extLst>
          </p:cNvPr>
          <p:cNvSpPr/>
          <p:nvPr/>
        </p:nvSpPr>
        <p:spPr>
          <a:xfrm>
            <a:off x="0" y="4293704"/>
            <a:ext cx="12192000" cy="1764196"/>
          </a:xfrm>
          <a:prstGeom prst="rect">
            <a:avLst/>
          </a:prstGeom>
          <a:solidFill>
            <a:schemeClr val="bg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sp>
        <p:nvSpPr>
          <p:cNvPr id="144" name="TextBox 143">
            <a:extLst>
              <a:ext uri="{FF2B5EF4-FFF2-40B4-BE49-F238E27FC236}">
                <a16:creationId xmlns:a16="http://schemas.microsoft.com/office/drawing/2014/main" id="{3D20F5B3-6E90-586B-2341-DABEFAA8FEFC}"/>
              </a:ext>
            </a:extLst>
          </p:cNvPr>
          <p:cNvSpPr txBox="1"/>
          <p:nvPr/>
        </p:nvSpPr>
        <p:spPr>
          <a:xfrm>
            <a:off x="574027" y="4526261"/>
            <a:ext cx="10935485" cy="1369606"/>
          </a:xfrm>
          <a:prstGeom prst="rect">
            <a:avLst/>
          </a:prstGeom>
          <a:noFill/>
        </p:spPr>
        <p:txBody>
          <a:bodyPr wrap="square" lIns="0" tIns="0" rIns="0" bIns="0">
            <a:spAutoFit/>
          </a:bodyPr>
          <a:lstStyle/>
          <a:p>
            <a:pPr marL="171450" indent="-171450" defTabSz="913943">
              <a:spcBef>
                <a:spcPts val="300"/>
              </a:spcBef>
              <a:buClr>
                <a:schemeClr val="tx2"/>
              </a:buClr>
              <a:buFont typeface="Wingdings" panose="05000000000000000000" pitchFamily="2" charset="2"/>
              <a:buChar char="§"/>
              <a:defRPr/>
            </a:pPr>
            <a:r>
              <a:rPr lang="en-IN" sz="1200" b="1" kern="0" dirty="0">
                <a:latin typeface="EYInterstate Light"/>
              </a:rPr>
              <a:t>Risk of SA in case of TP additions: </a:t>
            </a:r>
            <a:r>
              <a:rPr lang="en-IN" sz="1200" kern="0" dirty="0">
                <a:latin typeface="EYInterstate Light"/>
              </a:rPr>
              <a:t>India has also introduced </a:t>
            </a:r>
            <a:r>
              <a:rPr lang="en-IN" sz="1200" kern="0" dirty="0">
                <a:solidFill>
                  <a:schemeClr val="tx2"/>
                </a:solidFill>
                <a:latin typeface="EYInterstate Light"/>
              </a:rPr>
              <a:t>SA provisions to account for differences between re-determined taxable profit (in case of primary TP adjustment levied by tax authorities) and the original book profit declared by the taxpayer. Earlier, primary TP adjustment only increased the taxable income and did not address the issue of actual remittance of cash towards the differential amount between actual transaction price and re-determined arm’s length price.</a:t>
            </a:r>
          </a:p>
          <a:p>
            <a:pPr marL="171450" indent="-171450" defTabSz="913943">
              <a:spcBef>
                <a:spcPts val="300"/>
              </a:spcBef>
              <a:buClr>
                <a:schemeClr val="tx2"/>
              </a:buClr>
              <a:buFont typeface="Wingdings" panose="05000000000000000000" pitchFamily="2" charset="2"/>
              <a:buChar char="§"/>
              <a:defRPr/>
            </a:pPr>
            <a:endParaRPr lang="en-IN" sz="1200" kern="0" dirty="0">
              <a:solidFill>
                <a:schemeClr val="tx2"/>
              </a:solidFill>
              <a:latin typeface="EYInterstate Light"/>
            </a:endParaRPr>
          </a:p>
          <a:p>
            <a:pPr marL="171450" indent="-171450" defTabSz="913943">
              <a:spcBef>
                <a:spcPts val="300"/>
              </a:spcBef>
              <a:buClr>
                <a:schemeClr val="tx2"/>
              </a:buClr>
              <a:buFont typeface="Wingdings" panose="05000000000000000000" pitchFamily="2" charset="2"/>
              <a:buChar char="§"/>
              <a:defRPr/>
            </a:pPr>
            <a:r>
              <a:rPr lang="en-IN" sz="1200" kern="0" dirty="0">
                <a:latin typeface="EYInterstate Light"/>
              </a:rPr>
              <a:t>Given the prolonged litigation in India and also considering the introduction of SA provisions, </a:t>
            </a:r>
            <a:r>
              <a:rPr lang="en-IN" sz="1200" kern="0" dirty="0">
                <a:solidFill>
                  <a:schemeClr val="tx2"/>
                </a:solidFill>
                <a:latin typeface="EYInterstate Light"/>
              </a:rPr>
              <a:t>several taxpayers are considering alternate dispute resolution mechanisms such as APA and MAP as an approach to achieve certainty.</a:t>
            </a:r>
          </a:p>
        </p:txBody>
      </p:sp>
    </p:spTree>
    <p:extLst>
      <p:ext uri="{BB962C8B-B14F-4D97-AF65-F5344CB8AC3E}">
        <p14:creationId xmlns:p14="http://schemas.microsoft.com/office/powerpoint/2010/main" val="2359855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80">
            <a:extLst>
              <a:ext uri="{FF2B5EF4-FFF2-40B4-BE49-F238E27FC236}">
                <a16:creationId xmlns:a16="http://schemas.microsoft.com/office/drawing/2014/main" id="{F79CADA1-C4C1-FF36-C1FA-7C9B3DF3AA5F}"/>
              </a:ext>
            </a:extLst>
          </p:cNvPr>
          <p:cNvCxnSpPr>
            <a:cxnSpLocks/>
          </p:cNvCxnSpPr>
          <p:nvPr/>
        </p:nvCxnSpPr>
        <p:spPr>
          <a:xfrm flipH="1">
            <a:off x="2382520" y="3276600"/>
            <a:ext cx="3134360" cy="0"/>
          </a:xfrm>
          <a:prstGeom prst="line">
            <a:avLst/>
          </a:prstGeom>
          <a:ln w="12700" cap="rnd">
            <a:solidFill>
              <a:schemeClr val="bg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4CA1B4AF-0876-B2F9-8DB2-3B5C936FB7F8}"/>
              </a:ext>
            </a:extLst>
          </p:cNvPr>
          <p:cNvCxnSpPr>
            <a:cxnSpLocks/>
          </p:cNvCxnSpPr>
          <p:nvPr/>
        </p:nvCxnSpPr>
        <p:spPr>
          <a:xfrm flipH="1">
            <a:off x="2382520" y="4114800"/>
            <a:ext cx="3134360" cy="0"/>
          </a:xfrm>
          <a:prstGeom prst="line">
            <a:avLst/>
          </a:prstGeom>
          <a:ln w="12700" cap="rnd">
            <a:solidFill>
              <a:schemeClr val="bg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EBEF62D0-BFA1-01AE-9B37-34F3D55E8129}"/>
              </a:ext>
            </a:extLst>
          </p:cNvPr>
          <p:cNvCxnSpPr>
            <a:cxnSpLocks/>
          </p:cNvCxnSpPr>
          <p:nvPr/>
        </p:nvCxnSpPr>
        <p:spPr>
          <a:xfrm flipH="1">
            <a:off x="2382520" y="4876800"/>
            <a:ext cx="3134360" cy="0"/>
          </a:xfrm>
          <a:prstGeom prst="line">
            <a:avLst/>
          </a:prstGeom>
          <a:ln w="12700" cap="rnd">
            <a:solidFill>
              <a:schemeClr val="bg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309B42C-ED7F-E417-6C1D-4A4480CC7E74}"/>
              </a:ext>
            </a:extLst>
          </p:cNvPr>
          <p:cNvCxnSpPr>
            <a:cxnSpLocks/>
          </p:cNvCxnSpPr>
          <p:nvPr/>
        </p:nvCxnSpPr>
        <p:spPr>
          <a:xfrm flipH="1">
            <a:off x="2382520" y="2514600"/>
            <a:ext cx="3134360" cy="0"/>
          </a:xfrm>
          <a:prstGeom prst="line">
            <a:avLst/>
          </a:prstGeom>
          <a:ln w="12700" cap="rnd">
            <a:solidFill>
              <a:schemeClr val="bg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TP audit landscape in India</a:t>
            </a:r>
            <a:br>
              <a:rPr lang="en-IN" dirty="0"/>
            </a:br>
            <a:r>
              <a:rPr lang="en-IN" sz="2000" b="0" dirty="0">
                <a:solidFill>
                  <a:schemeClr val="bg1">
                    <a:lumMod val="50000"/>
                    <a:lumOff val="50000"/>
                  </a:schemeClr>
                </a:solidFill>
              </a:rPr>
              <a:t>Recent litigation trends</a:t>
            </a:r>
            <a:endParaRPr lang="en-US" altLang="en-US" sz="2000" b="0" dirty="0">
              <a:solidFill>
                <a:schemeClr val="bg1">
                  <a:lumMod val="50000"/>
                  <a:lumOff val="50000"/>
                </a:schemeClr>
              </a:solidFill>
            </a:endParaRPr>
          </a:p>
        </p:txBody>
      </p:sp>
      <p:sp>
        <p:nvSpPr>
          <p:cNvPr id="3" name="Rectangle 2">
            <a:extLst>
              <a:ext uri="{FF2B5EF4-FFF2-40B4-BE49-F238E27FC236}">
                <a16:creationId xmlns:a16="http://schemas.microsoft.com/office/drawing/2014/main" id="{907F2867-48DB-9DE0-D8D8-1BEA42DF63C0}"/>
              </a:ext>
            </a:extLst>
          </p:cNvPr>
          <p:cNvSpPr/>
          <p:nvPr/>
        </p:nvSpPr>
        <p:spPr>
          <a:xfrm>
            <a:off x="8077200" y="1412875"/>
            <a:ext cx="3632670" cy="4645024"/>
          </a:xfrm>
          <a:prstGeom prst="rect">
            <a:avLst/>
          </a:prstGeom>
          <a:solidFill>
            <a:schemeClr val="tx1"/>
          </a:solidFill>
          <a:ln w="9525">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Rectangle 2">
            <a:extLst>
              <a:ext uri="{FF2B5EF4-FFF2-40B4-BE49-F238E27FC236}">
                <a16:creationId xmlns:a16="http://schemas.microsoft.com/office/drawing/2014/main" id="{10979B5B-9EEB-241C-9465-76BD13CA4115}"/>
              </a:ext>
            </a:extLst>
          </p:cNvPr>
          <p:cNvSpPr/>
          <p:nvPr/>
        </p:nvSpPr>
        <p:spPr>
          <a:xfrm>
            <a:off x="8167544" y="1503842"/>
            <a:ext cx="3451982" cy="4480398"/>
          </a:xfrm>
          <a:custGeom>
            <a:avLst/>
            <a:gdLst>
              <a:gd name="connsiteX0" fmla="*/ 0 w 1837556"/>
              <a:gd name="connsiteY0" fmla="*/ 0 h 2413125"/>
              <a:gd name="connsiteX1" fmla="*/ 1837556 w 1837556"/>
              <a:gd name="connsiteY1" fmla="*/ 0 h 2413125"/>
              <a:gd name="connsiteX2" fmla="*/ 1837556 w 1837556"/>
              <a:gd name="connsiteY2" fmla="*/ 2413125 h 2413125"/>
              <a:gd name="connsiteX3" fmla="*/ 0 w 1837556"/>
              <a:gd name="connsiteY3" fmla="*/ 2413125 h 2413125"/>
              <a:gd name="connsiteX4" fmla="*/ 0 w 1837556"/>
              <a:gd name="connsiteY4" fmla="*/ 0 h 2413125"/>
              <a:gd name="connsiteX0" fmla="*/ 0 w 1837556"/>
              <a:gd name="connsiteY0" fmla="*/ 0 h 2413125"/>
              <a:gd name="connsiteX1" fmla="*/ 905854 w 1837556"/>
              <a:gd name="connsiteY1" fmla="*/ 3211 h 2413125"/>
              <a:gd name="connsiteX2" fmla="*/ 1837556 w 1837556"/>
              <a:gd name="connsiteY2" fmla="*/ 0 h 2413125"/>
              <a:gd name="connsiteX3" fmla="*/ 1837556 w 1837556"/>
              <a:gd name="connsiteY3" fmla="*/ 2413125 h 2413125"/>
              <a:gd name="connsiteX4" fmla="*/ 0 w 1837556"/>
              <a:gd name="connsiteY4" fmla="*/ 2413125 h 2413125"/>
              <a:gd name="connsiteX5" fmla="*/ 0 w 1837556"/>
              <a:gd name="connsiteY5" fmla="*/ 0 h 2413125"/>
              <a:gd name="connsiteX0" fmla="*/ 905854 w 1837556"/>
              <a:gd name="connsiteY0" fmla="*/ 3211 h 2413125"/>
              <a:gd name="connsiteX1" fmla="*/ 1837556 w 1837556"/>
              <a:gd name="connsiteY1" fmla="*/ 0 h 2413125"/>
              <a:gd name="connsiteX2" fmla="*/ 1837556 w 1837556"/>
              <a:gd name="connsiteY2" fmla="*/ 2413125 h 2413125"/>
              <a:gd name="connsiteX3" fmla="*/ 0 w 1837556"/>
              <a:gd name="connsiteY3" fmla="*/ 2413125 h 2413125"/>
              <a:gd name="connsiteX4" fmla="*/ 0 w 1837556"/>
              <a:gd name="connsiteY4" fmla="*/ 0 h 2413125"/>
              <a:gd name="connsiteX5" fmla="*/ 997294 w 1837556"/>
              <a:gd name="connsiteY5" fmla="*/ 94651 h 2413125"/>
              <a:gd name="connsiteX0" fmla="*/ 905854 w 1837556"/>
              <a:gd name="connsiteY0" fmla="*/ 3211 h 2413125"/>
              <a:gd name="connsiteX1" fmla="*/ 1837556 w 1837556"/>
              <a:gd name="connsiteY1" fmla="*/ 0 h 2413125"/>
              <a:gd name="connsiteX2" fmla="*/ 1837556 w 1837556"/>
              <a:gd name="connsiteY2" fmla="*/ 2413125 h 2413125"/>
              <a:gd name="connsiteX3" fmla="*/ 0 w 1837556"/>
              <a:gd name="connsiteY3" fmla="*/ 2413125 h 2413125"/>
              <a:gd name="connsiteX4" fmla="*/ 0 w 1837556"/>
              <a:gd name="connsiteY4" fmla="*/ 0 h 2413125"/>
              <a:gd name="connsiteX0" fmla="*/ 1837556 w 1837556"/>
              <a:gd name="connsiteY0" fmla="*/ 0 h 2413125"/>
              <a:gd name="connsiteX1" fmla="*/ 1837556 w 1837556"/>
              <a:gd name="connsiteY1" fmla="*/ 2413125 h 2413125"/>
              <a:gd name="connsiteX2" fmla="*/ 0 w 1837556"/>
              <a:gd name="connsiteY2" fmla="*/ 2413125 h 2413125"/>
              <a:gd name="connsiteX3" fmla="*/ 0 w 1837556"/>
              <a:gd name="connsiteY3" fmla="*/ 0 h 2413125"/>
            </a:gdLst>
            <a:ahLst/>
            <a:cxnLst>
              <a:cxn ang="0">
                <a:pos x="connsiteX0" y="connsiteY0"/>
              </a:cxn>
              <a:cxn ang="0">
                <a:pos x="connsiteX1" y="connsiteY1"/>
              </a:cxn>
              <a:cxn ang="0">
                <a:pos x="connsiteX2" y="connsiteY2"/>
              </a:cxn>
              <a:cxn ang="0">
                <a:pos x="connsiteX3" y="connsiteY3"/>
              </a:cxn>
            </a:cxnLst>
            <a:rect l="l" t="t" r="r" b="b"/>
            <a:pathLst>
              <a:path w="1837556" h="2413125">
                <a:moveTo>
                  <a:pt x="1837556" y="0"/>
                </a:moveTo>
                <a:lnTo>
                  <a:pt x="1837556" y="2413125"/>
                </a:lnTo>
                <a:lnTo>
                  <a:pt x="0" y="2413125"/>
                </a:lnTo>
                <a:lnTo>
                  <a:pt x="0" y="0"/>
                </a:lnTo>
              </a:path>
            </a:pathLst>
          </a:custGeom>
          <a:noFill/>
          <a:ln w="9525">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5" name="Rounded Rectangle 28">
            <a:extLst>
              <a:ext uri="{FF2B5EF4-FFF2-40B4-BE49-F238E27FC236}">
                <a16:creationId xmlns:a16="http://schemas.microsoft.com/office/drawing/2014/main" id="{F20EFA3D-08A1-A1EF-99C4-4923B88F1DFA}"/>
              </a:ext>
            </a:extLst>
          </p:cNvPr>
          <p:cNvSpPr/>
          <p:nvPr/>
        </p:nvSpPr>
        <p:spPr>
          <a:xfrm>
            <a:off x="9617881" y="1342508"/>
            <a:ext cx="1973877" cy="111655"/>
          </a:xfrm>
          <a:prstGeom prst="roundRect">
            <a:avLst>
              <a:gd name="adj" fmla="val 50000"/>
            </a:avLst>
          </a:prstGeom>
          <a:solidFill>
            <a:schemeClr val="bg1">
              <a:lumMod val="25000"/>
              <a:lumOff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FFFFFF"/>
                </a:solidFill>
                <a:effectLst/>
                <a:uLnTx/>
                <a:uFillTx/>
                <a:latin typeface="EYInterstate Light"/>
                <a:ea typeface="+mn-ea"/>
                <a:cs typeface="+mn-cs"/>
              </a:rPr>
              <a:t> </a:t>
            </a:r>
          </a:p>
        </p:txBody>
      </p:sp>
      <p:sp>
        <p:nvSpPr>
          <p:cNvPr id="6" name="Rectangle 5">
            <a:extLst>
              <a:ext uri="{FF2B5EF4-FFF2-40B4-BE49-F238E27FC236}">
                <a16:creationId xmlns:a16="http://schemas.microsoft.com/office/drawing/2014/main" id="{AE469642-6739-E960-3383-A4F5C367797B}"/>
              </a:ext>
            </a:extLst>
          </p:cNvPr>
          <p:cNvSpPr/>
          <p:nvPr/>
        </p:nvSpPr>
        <p:spPr>
          <a:xfrm>
            <a:off x="8268123" y="1503841"/>
            <a:ext cx="3250824" cy="4368639"/>
          </a:xfrm>
          <a:prstGeom prst="rect">
            <a:avLst/>
          </a:prstGeom>
          <a:solidFill>
            <a:schemeClr val="tx1"/>
          </a:solidFill>
          <a:ln w="9525">
            <a:solidFill>
              <a:schemeClr val="bg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7" name="TextBox 6">
            <a:extLst>
              <a:ext uri="{FF2B5EF4-FFF2-40B4-BE49-F238E27FC236}">
                <a16:creationId xmlns:a16="http://schemas.microsoft.com/office/drawing/2014/main" id="{5BA2FCD6-DC5A-A54C-9C7A-A04F66B4846B}"/>
              </a:ext>
            </a:extLst>
          </p:cNvPr>
          <p:cNvSpPr txBox="1"/>
          <p:nvPr/>
        </p:nvSpPr>
        <p:spPr>
          <a:xfrm>
            <a:off x="8433066" y="1626292"/>
            <a:ext cx="2995136" cy="4108817"/>
          </a:xfrm>
          <a:prstGeom prst="rect">
            <a:avLst/>
          </a:prstGeom>
          <a:noFill/>
        </p:spPr>
        <p:txBody>
          <a:bodyPr wrap="square" lIns="0" tIns="0" rIns="0" bIns="0">
            <a:spAutoFit/>
          </a:bodyPr>
          <a:lstStyle/>
          <a:p>
            <a:pPr marL="17145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The initial burden of proof will be on the taxpayer to demonstrate arm’s length nature of the transactions</a:t>
            </a:r>
          </a:p>
          <a:p>
            <a:pPr marL="17145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endParaRPr lang="en-IN" sz="1300" kern="0" dirty="0">
              <a:solidFill>
                <a:srgbClr val="2E2E38"/>
              </a:solidFill>
              <a:latin typeface="EYInterstate Light"/>
            </a:endParaRPr>
          </a:p>
          <a:p>
            <a:pPr marL="17145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In addition to the local TP documentation, the taxpayers should consider maintaining adequate documentation in relation to the following aspects:</a:t>
            </a:r>
          </a:p>
          <a:p>
            <a:pPr marL="35560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Commercial rationale </a:t>
            </a:r>
          </a:p>
          <a:p>
            <a:pPr marL="35560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Benefits derived in relation to royalty/ IGS</a:t>
            </a:r>
          </a:p>
          <a:p>
            <a:pPr marL="35560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Group policy</a:t>
            </a:r>
          </a:p>
          <a:p>
            <a:pPr marL="35560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Appropriate certificates to enhance accuracy of workings/ allocations</a:t>
            </a:r>
          </a:p>
          <a:p>
            <a:pPr marL="17145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endParaRPr lang="en-IN" sz="1300" kern="0" dirty="0">
              <a:solidFill>
                <a:srgbClr val="2E2E38"/>
              </a:solidFill>
              <a:latin typeface="EYInterstate Light"/>
            </a:endParaRPr>
          </a:p>
          <a:p>
            <a:pPr marL="171450" marR="0" lvl="1" indent="-171450" defTabSz="913943" fontAlgn="base">
              <a:lnSpc>
                <a:spcPct val="100000"/>
              </a:lnSpc>
              <a:spcBef>
                <a:spcPts val="300"/>
              </a:spcBef>
              <a:buClr>
                <a:schemeClr val="bg1">
                  <a:lumMod val="50000"/>
                  <a:lumOff val="50000"/>
                </a:schemeClr>
              </a:buClr>
              <a:buSzPct val="100000"/>
              <a:buFont typeface="Wingdings" panose="05000000000000000000" pitchFamily="2" charset="2"/>
              <a:buChar char="§"/>
              <a:tabLst/>
              <a:defRPr/>
            </a:pPr>
            <a:r>
              <a:rPr lang="en-IN" sz="1300" kern="0" dirty="0">
                <a:solidFill>
                  <a:srgbClr val="2E2E38"/>
                </a:solidFill>
                <a:latin typeface="EYInterstate Light"/>
              </a:rPr>
              <a:t>Important to consider an appropriate dispute resolution strategy.</a:t>
            </a:r>
          </a:p>
        </p:txBody>
      </p:sp>
      <p:grpSp>
        <p:nvGrpSpPr>
          <p:cNvPr id="65" name="Group 64">
            <a:extLst>
              <a:ext uri="{FF2B5EF4-FFF2-40B4-BE49-F238E27FC236}">
                <a16:creationId xmlns:a16="http://schemas.microsoft.com/office/drawing/2014/main" id="{2A4E00BD-DE4A-BC90-E2F7-F5D97C7CADD4}"/>
              </a:ext>
            </a:extLst>
          </p:cNvPr>
          <p:cNvGrpSpPr/>
          <p:nvPr/>
        </p:nvGrpSpPr>
        <p:grpSpPr>
          <a:xfrm>
            <a:off x="479425" y="1519773"/>
            <a:ext cx="1806576" cy="3712916"/>
            <a:chOff x="479425" y="1519773"/>
            <a:chExt cx="1806576" cy="3712916"/>
          </a:xfrm>
        </p:grpSpPr>
        <p:grpSp>
          <p:nvGrpSpPr>
            <p:cNvPr id="12" name="Group 11">
              <a:extLst>
                <a:ext uri="{FF2B5EF4-FFF2-40B4-BE49-F238E27FC236}">
                  <a16:creationId xmlns:a16="http://schemas.microsoft.com/office/drawing/2014/main" id="{2513DDE6-6082-1901-F05B-025C1A3017C3}"/>
                </a:ext>
              </a:extLst>
            </p:cNvPr>
            <p:cNvGrpSpPr/>
            <p:nvPr/>
          </p:nvGrpSpPr>
          <p:grpSpPr>
            <a:xfrm>
              <a:off x="479425" y="1519773"/>
              <a:ext cx="1715136" cy="566782"/>
              <a:chOff x="479425" y="1519773"/>
              <a:chExt cx="1715136" cy="566782"/>
            </a:xfrm>
          </p:grpSpPr>
          <p:sp>
            <p:nvSpPr>
              <p:cNvPr id="8" name="TextBox 7">
                <a:extLst>
                  <a:ext uri="{FF2B5EF4-FFF2-40B4-BE49-F238E27FC236}">
                    <a16:creationId xmlns:a16="http://schemas.microsoft.com/office/drawing/2014/main" id="{A5E1F68B-1C5D-5638-2BA5-85A52B48073D}"/>
                  </a:ext>
                </a:extLst>
              </p:cNvPr>
              <p:cNvSpPr txBox="1"/>
              <p:nvPr/>
            </p:nvSpPr>
            <p:spPr>
              <a:xfrm>
                <a:off x="679953" y="1519773"/>
                <a:ext cx="1514608" cy="482440"/>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Tx/>
                  <a:buSzTx/>
                  <a:buFontTx/>
                  <a:buNone/>
                  <a:tabLst/>
                  <a:defRPr/>
                </a:pPr>
                <a:r>
                  <a:rPr lang="en-IN" altLang="zh-CN" sz="1100" kern="0" dirty="0">
                    <a:solidFill>
                      <a:srgbClr val="2E2E38"/>
                    </a:solidFill>
                    <a:latin typeface="EYInterstate Light"/>
                  </a:rPr>
                  <a:t>Financial transactions – intra group loans, guarantees</a:t>
                </a:r>
              </a:p>
            </p:txBody>
          </p:sp>
          <p:sp>
            <p:nvSpPr>
              <p:cNvPr id="9" name="Rectangle: Top Corners Rounded 8">
                <a:extLst>
                  <a:ext uri="{FF2B5EF4-FFF2-40B4-BE49-F238E27FC236}">
                    <a16:creationId xmlns:a16="http://schemas.microsoft.com/office/drawing/2014/main" id="{D7A69EE4-57F5-B4A3-B5E8-5D37D223C360}"/>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11" name="Straight Connector 10">
                <a:extLst>
                  <a:ext uri="{FF2B5EF4-FFF2-40B4-BE49-F238E27FC236}">
                    <a16:creationId xmlns:a16="http://schemas.microsoft.com/office/drawing/2014/main" id="{54825E22-962B-E6D2-9B18-897FFBC47558}"/>
                  </a:ext>
                </a:extLst>
              </p:cNvPr>
              <p:cNvCxnSpPr>
                <a:cxnSpLocks/>
              </p:cNvCxnSpPr>
              <p:nvPr/>
            </p:nvCxnSpPr>
            <p:spPr>
              <a:xfrm rot="10800000">
                <a:off x="679952" y="2086555"/>
                <a:ext cx="1514608"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C441EB9D-17D1-DED1-6E7D-ED35D557E96D}"/>
                </a:ext>
              </a:extLst>
            </p:cNvPr>
            <p:cNvGrpSpPr/>
            <p:nvPr/>
          </p:nvGrpSpPr>
          <p:grpSpPr>
            <a:xfrm>
              <a:off x="479425" y="3008357"/>
              <a:ext cx="1806576" cy="735748"/>
              <a:chOff x="479425" y="1519773"/>
              <a:chExt cx="1806576" cy="735748"/>
            </a:xfrm>
          </p:grpSpPr>
          <p:sp>
            <p:nvSpPr>
              <p:cNvPr id="18" name="TextBox 17">
                <a:extLst>
                  <a:ext uri="{FF2B5EF4-FFF2-40B4-BE49-F238E27FC236}">
                    <a16:creationId xmlns:a16="http://schemas.microsoft.com/office/drawing/2014/main" id="{513A4D68-9C3B-1747-A4EF-F171DAC1A446}"/>
                  </a:ext>
                </a:extLst>
              </p:cNvPr>
              <p:cNvSpPr txBox="1"/>
              <p:nvPr/>
            </p:nvSpPr>
            <p:spPr>
              <a:xfrm>
                <a:off x="679952" y="1519773"/>
                <a:ext cx="1606049" cy="643253"/>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Tx/>
                  <a:buSzTx/>
                  <a:buFontTx/>
                  <a:buNone/>
                  <a:tabLst/>
                  <a:defRPr/>
                </a:pPr>
                <a:r>
                  <a:rPr lang="en-IN" altLang="zh-CN" sz="1100" kern="0" dirty="0">
                    <a:solidFill>
                      <a:srgbClr val="2E2E38"/>
                    </a:solidFill>
                    <a:latin typeface="EYInterstate Light"/>
                  </a:rPr>
                  <a:t>Capacity utilization adjustment claimed during initial years of operation </a:t>
                </a:r>
                <a:r>
                  <a:rPr lang="en-US" altLang="zh-CN" sz="1100" kern="0" dirty="0">
                    <a:solidFill>
                      <a:srgbClr val="2E2E38"/>
                    </a:solidFill>
                    <a:latin typeface="EYInterstate Light"/>
                  </a:rPr>
                  <a:t> </a:t>
                </a:r>
              </a:p>
            </p:txBody>
          </p:sp>
          <p:sp>
            <p:nvSpPr>
              <p:cNvPr id="19" name="Rectangle: Top Corners Rounded 18">
                <a:extLst>
                  <a:ext uri="{FF2B5EF4-FFF2-40B4-BE49-F238E27FC236}">
                    <a16:creationId xmlns:a16="http://schemas.microsoft.com/office/drawing/2014/main" id="{21F6909B-14FC-3C48-29F7-6E717A619D02}"/>
                  </a:ext>
                </a:extLst>
              </p:cNvPr>
              <p:cNvSpPr/>
              <p:nvPr/>
            </p:nvSpPr>
            <p:spPr>
              <a:xfrm>
                <a:off x="479425" y="1519773"/>
                <a:ext cx="80645" cy="735748"/>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cxnSp>
            <p:nvCxnSpPr>
              <p:cNvPr id="20" name="Straight Connector 19">
                <a:extLst>
                  <a:ext uri="{FF2B5EF4-FFF2-40B4-BE49-F238E27FC236}">
                    <a16:creationId xmlns:a16="http://schemas.microsoft.com/office/drawing/2014/main" id="{2F3B57D8-36D4-99DE-A237-B84FDBF299D1}"/>
                  </a:ext>
                </a:extLst>
              </p:cNvPr>
              <p:cNvCxnSpPr>
                <a:cxnSpLocks/>
              </p:cNvCxnSpPr>
              <p:nvPr/>
            </p:nvCxnSpPr>
            <p:spPr>
              <a:xfrm rot="10800000">
                <a:off x="679952" y="2255520"/>
                <a:ext cx="1514608"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97DC92E2-ABBC-57D8-6202-B52D9BE4C634}"/>
                </a:ext>
              </a:extLst>
            </p:cNvPr>
            <p:cNvGrpSpPr/>
            <p:nvPr/>
          </p:nvGrpSpPr>
          <p:grpSpPr>
            <a:xfrm>
              <a:off x="479425" y="2264065"/>
              <a:ext cx="1715136" cy="566782"/>
              <a:chOff x="479425" y="1519773"/>
              <a:chExt cx="1715136" cy="566782"/>
            </a:xfrm>
          </p:grpSpPr>
          <p:sp>
            <p:nvSpPr>
              <p:cNvPr id="26" name="TextBox 25">
                <a:extLst>
                  <a:ext uri="{FF2B5EF4-FFF2-40B4-BE49-F238E27FC236}">
                    <a16:creationId xmlns:a16="http://schemas.microsoft.com/office/drawing/2014/main" id="{32E5BE5C-F14B-7B54-82CE-29AA6344BCAF}"/>
                  </a:ext>
                </a:extLst>
              </p:cNvPr>
              <p:cNvSpPr txBox="1"/>
              <p:nvPr/>
            </p:nvSpPr>
            <p:spPr>
              <a:xfrm>
                <a:off x="679953" y="1519773"/>
                <a:ext cx="1514608" cy="482440"/>
              </a:xfrm>
              <a:prstGeom prst="rect">
                <a:avLst/>
              </a:prstGeom>
              <a:noFill/>
            </p:spPr>
            <p:txBody>
              <a:bodyPr wrap="square" lIns="0" tIns="0" rIns="0" bIns="0">
                <a:spAutoFit/>
              </a:bodyPr>
              <a:lstStyle/>
              <a:p>
                <a:pPr defTabSz="913943">
                  <a:lnSpc>
                    <a:spcPct val="95000"/>
                  </a:lnSpc>
                  <a:spcAft>
                    <a:spcPts val="600"/>
                  </a:spcAft>
                  <a:defRPr/>
                </a:pPr>
                <a:r>
                  <a:rPr lang="en-IN" altLang="zh-CN" sz="1100" kern="0" dirty="0">
                    <a:solidFill>
                      <a:srgbClr val="2E2E38"/>
                    </a:solidFill>
                    <a:latin typeface="EYInterstate Light"/>
                  </a:rPr>
                  <a:t>Notional interest adjustments on outstanding receivables</a:t>
                </a:r>
              </a:p>
            </p:txBody>
          </p:sp>
          <p:sp>
            <p:nvSpPr>
              <p:cNvPr id="27" name="Rectangle: Top Corners Rounded 26">
                <a:extLst>
                  <a:ext uri="{FF2B5EF4-FFF2-40B4-BE49-F238E27FC236}">
                    <a16:creationId xmlns:a16="http://schemas.microsoft.com/office/drawing/2014/main" id="{6396E6FD-6C2E-EC0A-EB06-FCC0A69DA80F}"/>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28" name="Straight Connector 27">
                <a:extLst>
                  <a:ext uri="{FF2B5EF4-FFF2-40B4-BE49-F238E27FC236}">
                    <a16:creationId xmlns:a16="http://schemas.microsoft.com/office/drawing/2014/main" id="{2FA361C7-8B89-C355-863A-202503777DC0}"/>
                  </a:ext>
                </a:extLst>
              </p:cNvPr>
              <p:cNvCxnSpPr>
                <a:cxnSpLocks/>
              </p:cNvCxnSpPr>
              <p:nvPr/>
            </p:nvCxnSpPr>
            <p:spPr>
              <a:xfrm rot="10800000">
                <a:off x="679952" y="2086555"/>
                <a:ext cx="1514608"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E6EF1721-8623-FF43-62E1-CDB451BCF7F6}"/>
                </a:ext>
              </a:extLst>
            </p:cNvPr>
            <p:cNvGrpSpPr/>
            <p:nvPr/>
          </p:nvGrpSpPr>
          <p:grpSpPr>
            <a:xfrm>
              <a:off x="479425" y="3921615"/>
              <a:ext cx="1715136" cy="566782"/>
              <a:chOff x="479425" y="1519773"/>
              <a:chExt cx="1715136" cy="566782"/>
            </a:xfrm>
          </p:grpSpPr>
          <p:sp>
            <p:nvSpPr>
              <p:cNvPr id="30" name="TextBox 29">
                <a:extLst>
                  <a:ext uri="{FF2B5EF4-FFF2-40B4-BE49-F238E27FC236}">
                    <a16:creationId xmlns:a16="http://schemas.microsoft.com/office/drawing/2014/main" id="{3F02674F-F9C4-E5B1-DAEF-65929B6D943F}"/>
                  </a:ext>
                </a:extLst>
              </p:cNvPr>
              <p:cNvSpPr txBox="1"/>
              <p:nvPr/>
            </p:nvSpPr>
            <p:spPr>
              <a:xfrm>
                <a:off x="679953" y="1642351"/>
                <a:ext cx="1514608" cy="321627"/>
              </a:xfrm>
              <a:prstGeom prst="rect">
                <a:avLst/>
              </a:prstGeom>
              <a:noFill/>
            </p:spPr>
            <p:txBody>
              <a:bodyPr wrap="square" lIns="0" tIns="0" rIns="0" bIns="0" anchor="ctr">
                <a:spAutoFit/>
              </a:bodyPr>
              <a:lstStyle/>
              <a:p>
                <a:pPr marR="0" lvl="0" indent="0" defTabSz="913943" fontAlgn="auto">
                  <a:lnSpc>
                    <a:spcPct val="95000"/>
                  </a:lnSpc>
                  <a:spcBef>
                    <a:spcPts val="0"/>
                  </a:spcBef>
                  <a:spcAft>
                    <a:spcPts val="600"/>
                  </a:spcAft>
                  <a:buClrTx/>
                  <a:buSzTx/>
                  <a:buFontTx/>
                  <a:buNone/>
                  <a:tabLst/>
                  <a:defRPr/>
                </a:pPr>
                <a:r>
                  <a:rPr lang="en-US" altLang="zh-CN" sz="1100" kern="0" dirty="0">
                    <a:solidFill>
                      <a:srgbClr val="2E2E38"/>
                    </a:solidFill>
                    <a:latin typeface="EYInterstate Light"/>
                  </a:rPr>
                  <a:t>Payment of royalty/ intangible fees</a:t>
                </a:r>
              </a:p>
            </p:txBody>
          </p:sp>
          <p:sp>
            <p:nvSpPr>
              <p:cNvPr id="31" name="Rectangle: Top Corners Rounded 30">
                <a:extLst>
                  <a:ext uri="{FF2B5EF4-FFF2-40B4-BE49-F238E27FC236}">
                    <a16:creationId xmlns:a16="http://schemas.microsoft.com/office/drawing/2014/main" id="{271E5956-8B8C-CA58-6C5E-4F9FE5472CA0}"/>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32" name="Straight Connector 31">
                <a:extLst>
                  <a:ext uri="{FF2B5EF4-FFF2-40B4-BE49-F238E27FC236}">
                    <a16:creationId xmlns:a16="http://schemas.microsoft.com/office/drawing/2014/main" id="{585D3E15-C736-C35C-493D-E63D52EB41E6}"/>
                  </a:ext>
                </a:extLst>
              </p:cNvPr>
              <p:cNvCxnSpPr>
                <a:cxnSpLocks/>
              </p:cNvCxnSpPr>
              <p:nvPr/>
            </p:nvCxnSpPr>
            <p:spPr>
              <a:xfrm rot="10800000">
                <a:off x="679952" y="2086555"/>
                <a:ext cx="1514608"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76705B8E-4586-BCF0-DF04-E30088F371D6}"/>
                </a:ext>
              </a:extLst>
            </p:cNvPr>
            <p:cNvGrpSpPr/>
            <p:nvPr/>
          </p:nvGrpSpPr>
          <p:grpSpPr>
            <a:xfrm>
              <a:off x="479425" y="4665907"/>
              <a:ext cx="1715135" cy="566782"/>
              <a:chOff x="479425" y="1519773"/>
              <a:chExt cx="1715135" cy="566782"/>
            </a:xfrm>
          </p:grpSpPr>
          <p:sp>
            <p:nvSpPr>
              <p:cNvPr id="34" name="TextBox 33">
                <a:extLst>
                  <a:ext uri="{FF2B5EF4-FFF2-40B4-BE49-F238E27FC236}">
                    <a16:creationId xmlns:a16="http://schemas.microsoft.com/office/drawing/2014/main" id="{A7DDACAD-08AD-06E5-BEC3-B1822869523D}"/>
                  </a:ext>
                </a:extLst>
              </p:cNvPr>
              <p:cNvSpPr txBox="1"/>
              <p:nvPr/>
            </p:nvSpPr>
            <p:spPr>
              <a:xfrm>
                <a:off x="679953" y="1530046"/>
                <a:ext cx="1417071" cy="482440"/>
              </a:xfrm>
              <a:prstGeom prst="rect">
                <a:avLst/>
              </a:prstGeom>
              <a:noFill/>
            </p:spPr>
            <p:txBody>
              <a:bodyPr wrap="square" lIns="0" tIns="0" rIns="0" bIns="0" anchor="ctr">
                <a:spAutoFit/>
              </a:bodyPr>
              <a:lstStyle/>
              <a:p>
                <a:pPr defTabSz="913943">
                  <a:lnSpc>
                    <a:spcPct val="95000"/>
                  </a:lnSpc>
                  <a:spcAft>
                    <a:spcPts val="600"/>
                  </a:spcAft>
                  <a:defRPr/>
                </a:pPr>
                <a:r>
                  <a:rPr lang="en-US" altLang="zh-CN" sz="1100" kern="0" dirty="0">
                    <a:solidFill>
                      <a:srgbClr val="2E2E38"/>
                    </a:solidFill>
                    <a:latin typeface="EYInterstate Light"/>
                  </a:rPr>
                  <a:t>Exposure to PE risk in case of limited risk model</a:t>
                </a:r>
              </a:p>
            </p:txBody>
          </p:sp>
          <p:sp>
            <p:nvSpPr>
              <p:cNvPr id="35" name="Rectangle: Top Corners Rounded 34">
                <a:extLst>
                  <a:ext uri="{FF2B5EF4-FFF2-40B4-BE49-F238E27FC236}">
                    <a16:creationId xmlns:a16="http://schemas.microsoft.com/office/drawing/2014/main" id="{3AAD808C-8499-C2F3-CCA0-EA9FF9C7DE00}"/>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36" name="Straight Connector 35">
                <a:extLst>
                  <a:ext uri="{FF2B5EF4-FFF2-40B4-BE49-F238E27FC236}">
                    <a16:creationId xmlns:a16="http://schemas.microsoft.com/office/drawing/2014/main" id="{6DCC073B-0E47-7801-75D6-AC7D4A40E873}"/>
                  </a:ext>
                </a:extLst>
              </p:cNvPr>
              <p:cNvCxnSpPr>
                <a:cxnSpLocks/>
              </p:cNvCxnSpPr>
              <p:nvPr/>
            </p:nvCxnSpPr>
            <p:spPr>
              <a:xfrm rot="10800000">
                <a:off x="679952" y="2086555"/>
                <a:ext cx="1514608"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id="{482931C7-24DC-9C1E-C428-65C972CF21DC}"/>
              </a:ext>
            </a:extLst>
          </p:cNvPr>
          <p:cNvGrpSpPr/>
          <p:nvPr/>
        </p:nvGrpSpPr>
        <p:grpSpPr>
          <a:xfrm>
            <a:off x="5655480" y="1528563"/>
            <a:ext cx="2039283" cy="3712916"/>
            <a:chOff x="5645408" y="1519773"/>
            <a:chExt cx="2039283" cy="3712916"/>
          </a:xfrm>
        </p:grpSpPr>
        <p:grpSp>
          <p:nvGrpSpPr>
            <p:cNvPr id="21" name="Group 20">
              <a:extLst>
                <a:ext uri="{FF2B5EF4-FFF2-40B4-BE49-F238E27FC236}">
                  <a16:creationId xmlns:a16="http://schemas.microsoft.com/office/drawing/2014/main" id="{6BEF7F48-A707-7373-A373-E06C032558BB}"/>
                </a:ext>
              </a:extLst>
            </p:cNvPr>
            <p:cNvGrpSpPr/>
            <p:nvPr/>
          </p:nvGrpSpPr>
          <p:grpSpPr>
            <a:xfrm>
              <a:off x="5645408" y="1519773"/>
              <a:ext cx="2039283" cy="566782"/>
              <a:chOff x="479425" y="1519773"/>
              <a:chExt cx="2039283" cy="566782"/>
            </a:xfrm>
          </p:grpSpPr>
          <p:sp>
            <p:nvSpPr>
              <p:cNvPr id="22" name="TextBox 21">
                <a:extLst>
                  <a:ext uri="{FF2B5EF4-FFF2-40B4-BE49-F238E27FC236}">
                    <a16:creationId xmlns:a16="http://schemas.microsoft.com/office/drawing/2014/main" id="{83B2162F-9B4E-9849-66C9-864290313E48}"/>
                  </a:ext>
                </a:extLst>
              </p:cNvPr>
              <p:cNvSpPr txBox="1"/>
              <p:nvPr/>
            </p:nvSpPr>
            <p:spPr>
              <a:xfrm>
                <a:off x="679952" y="1519773"/>
                <a:ext cx="1838756" cy="482440"/>
              </a:xfrm>
              <a:prstGeom prst="rect">
                <a:avLst/>
              </a:prstGeom>
              <a:noFill/>
            </p:spPr>
            <p:txBody>
              <a:bodyPr wrap="square" lIns="0" tIns="0" rIns="0" bIns="0">
                <a:spAutoFit/>
              </a:bodyPr>
              <a:lstStyle/>
              <a:p>
                <a:pPr marR="0" lvl="0" indent="0" defTabSz="913943" fontAlgn="auto">
                  <a:lnSpc>
                    <a:spcPct val="95000"/>
                  </a:lnSpc>
                  <a:spcBef>
                    <a:spcPts val="0"/>
                  </a:spcBef>
                  <a:spcAft>
                    <a:spcPts val="600"/>
                  </a:spcAft>
                  <a:buClrTx/>
                  <a:buSzTx/>
                  <a:buFontTx/>
                  <a:buNone/>
                  <a:tabLst/>
                  <a:defRPr/>
                </a:pPr>
                <a:r>
                  <a:rPr lang="en-US" altLang="zh-CN" sz="1100" kern="0" dirty="0">
                    <a:solidFill>
                      <a:srgbClr val="2E2E38"/>
                    </a:solidFill>
                    <a:latin typeface="EYInterstate Light"/>
                  </a:rPr>
                  <a:t>Receipt of free of cost goods/ services where taxpayer is a captive player</a:t>
                </a:r>
              </a:p>
            </p:txBody>
          </p:sp>
          <p:sp>
            <p:nvSpPr>
              <p:cNvPr id="23" name="Rectangle: Top Corners Rounded 22">
                <a:extLst>
                  <a:ext uri="{FF2B5EF4-FFF2-40B4-BE49-F238E27FC236}">
                    <a16:creationId xmlns:a16="http://schemas.microsoft.com/office/drawing/2014/main" id="{594F20B1-47B6-09DF-95B3-EE377A845C30}"/>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24" name="Straight Connector 23">
                <a:extLst>
                  <a:ext uri="{FF2B5EF4-FFF2-40B4-BE49-F238E27FC236}">
                    <a16:creationId xmlns:a16="http://schemas.microsoft.com/office/drawing/2014/main" id="{3A624C5C-E16C-1A44-C31B-D100BD8260FF}"/>
                  </a:ext>
                </a:extLst>
              </p:cNvPr>
              <p:cNvCxnSpPr>
                <a:cxnSpLocks/>
              </p:cNvCxnSpPr>
              <p:nvPr/>
            </p:nvCxnSpPr>
            <p:spPr>
              <a:xfrm flipH="1">
                <a:off x="679952" y="2082745"/>
                <a:ext cx="1707891"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8FEBEAE6-2DA8-FC37-2BB4-67C8A3BE305F}"/>
                </a:ext>
              </a:extLst>
            </p:cNvPr>
            <p:cNvGrpSpPr/>
            <p:nvPr/>
          </p:nvGrpSpPr>
          <p:grpSpPr>
            <a:xfrm>
              <a:off x="5645408" y="2264065"/>
              <a:ext cx="2039283" cy="566782"/>
              <a:chOff x="479425" y="1519773"/>
              <a:chExt cx="2039283" cy="566782"/>
            </a:xfrm>
          </p:grpSpPr>
          <p:sp>
            <p:nvSpPr>
              <p:cNvPr id="43" name="TextBox 42">
                <a:extLst>
                  <a:ext uri="{FF2B5EF4-FFF2-40B4-BE49-F238E27FC236}">
                    <a16:creationId xmlns:a16="http://schemas.microsoft.com/office/drawing/2014/main" id="{88CB0683-4B1E-27D0-0867-3F13E4DF24F3}"/>
                  </a:ext>
                </a:extLst>
              </p:cNvPr>
              <p:cNvSpPr txBox="1"/>
              <p:nvPr/>
            </p:nvSpPr>
            <p:spPr>
              <a:xfrm>
                <a:off x="679952" y="1642351"/>
                <a:ext cx="1838756" cy="321627"/>
              </a:xfrm>
              <a:prstGeom prst="rect">
                <a:avLst/>
              </a:prstGeom>
              <a:noFill/>
            </p:spPr>
            <p:txBody>
              <a:bodyPr wrap="square" lIns="0" tIns="0" rIns="0" bIns="0">
                <a:spAutoFit/>
              </a:bodyPr>
              <a:lstStyle/>
              <a:p>
                <a:pPr defTabSz="913943">
                  <a:lnSpc>
                    <a:spcPct val="95000"/>
                  </a:lnSpc>
                  <a:spcAft>
                    <a:spcPts val="600"/>
                  </a:spcAft>
                  <a:defRPr/>
                </a:pPr>
                <a:r>
                  <a:rPr lang="en-US" altLang="zh-CN" sz="1100" kern="0" dirty="0">
                    <a:solidFill>
                      <a:srgbClr val="2E2E38"/>
                    </a:solidFill>
                    <a:latin typeface="EYInterstate Light"/>
                  </a:rPr>
                  <a:t>Payment of intra group management charges</a:t>
                </a:r>
              </a:p>
            </p:txBody>
          </p:sp>
          <p:sp>
            <p:nvSpPr>
              <p:cNvPr id="44" name="Rectangle: Top Corners Rounded 43">
                <a:extLst>
                  <a:ext uri="{FF2B5EF4-FFF2-40B4-BE49-F238E27FC236}">
                    <a16:creationId xmlns:a16="http://schemas.microsoft.com/office/drawing/2014/main" id="{6BB4BC88-B99D-107A-A9B4-16B6482AB3EF}"/>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45" name="Straight Connector 44">
                <a:extLst>
                  <a:ext uri="{FF2B5EF4-FFF2-40B4-BE49-F238E27FC236}">
                    <a16:creationId xmlns:a16="http://schemas.microsoft.com/office/drawing/2014/main" id="{13FC6F64-CA94-DFCA-0D04-FE99BF65C5ED}"/>
                  </a:ext>
                </a:extLst>
              </p:cNvPr>
              <p:cNvCxnSpPr>
                <a:cxnSpLocks/>
              </p:cNvCxnSpPr>
              <p:nvPr/>
            </p:nvCxnSpPr>
            <p:spPr>
              <a:xfrm flipH="1">
                <a:off x="679952" y="2082745"/>
                <a:ext cx="1707891"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1A730D72-03B4-AAB1-B09A-C5B288CBA907}"/>
                </a:ext>
              </a:extLst>
            </p:cNvPr>
            <p:cNvGrpSpPr/>
            <p:nvPr/>
          </p:nvGrpSpPr>
          <p:grpSpPr>
            <a:xfrm>
              <a:off x="5645408" y="3008357"/>
              <a:ext cx="1908418" cy="566782"/>
              <a:chOff x="479425" y="1519773"/>
              <a:chExt cx="1908418" cy="566782"/>
            </a:xfrm>
          </p:grpSpPr>
          <p:sp>
            <p:nvSpPr>
              <p:cNvPr id="47" name="TextBox 46">
                <a:extLst>
                  <a:ext uri="{FF2B5EF4-FFF2-40B4-BE49-F238E27FC236}">
                    <a16:creationId xmlns:a16="http://schemas.microsoft.com/office/drawing/2014/main" id="{9D077D0F-4929-9245-61EF-A91DB41781F4}"/>
                  </a:ext>
                </a:extLst>
              </p:cNvPr>
              <p:cNvSpPr txBox="1"/>
              <p:nvPr/>
            </p:nvSpPr>
            <p:spPr>
              <a:xfrm>
                <a:off x="679952" y="1519773"/>
                <a:ext cx="1610156" cy="482440"/>
              </a:xfrm>
              <a:prstGeom prst="rect">
                <a:avLst/>
              </a:prstGeom>
              <a:noFill/>
            </p:spPr>
            <p:txBody>
              <a:bodyPr wrap="square" lIns="0" tIns="0" rIns="0" bIns="0" anchor="ctr">
                <a:spAutoFit/>
              </a:bodyPr>
              <a:lstStyle/>
              <a:p>
                <a:pPr defTabSz="913943">
                  <a:lnSpc>
                    <a:spcPct val="95000"/>
                  </a:lnSpc>
                  <a:spcAft>
                    <a:spcPts val="600"/>
                  </a:spcAft>
                  <a:defRPr/>
                </a:pPr>
                <a:r>
                  <a:rPr lang="en-US" altLang="zh-CN" sz="1100" kern="0" dirty="0">
                    <a:solidFill>
                      <a:srgbClr val="2E2E38"/>
                    </a:solidFill>
                    <a:latin typeface="EYInterstate Light"/>
                  </a:rPr>
                  <a:t>Activities that result in enhancement/ development of IP </a:t>
                </a:r>
              </a:p>
            </p:txBody>
          </p:sp>
          <p:sp>
            <p:nvSpPr>
              <p:cNvPr id="48" name="Rectangle: Top Corners Rounded 47">
                <a:extLst>
                  <a:ext uri="{FF2B5EF4-FFF2-40B4-BE49-F238E27FC236}">
                    <a16:creationId xmlns:a16="http://schemas.microsoft.com/office/drawing/2014/main" id="{303AC0B7-9C94-F3A6-E51E-9F1A0505E54C}"/>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49" name="Straight Connector 48">
                <a:extLst>
                  <a:ext uri="{FF2B5EF4-FFF2-40B4-BE49-F238E27FC236}">
                    <a16:creationId xmlns:a16="http://schemas.microsoft.com/office/drawing/2014/main" id="{AD397B92-D07C-503C-83B0-0841EA6FCB34}"/>
                  </a:ext>
                </a:extLst>
              </p:cNvPr>
              <p:cNvCxnSpPr>
                <a:cxnSpLocks/>
              </p:cNvCxnSpPr>
              <p:nvPr/>
            </p:nvCxnSpPr>
            <p:spPr>
              <a:xfrm flipH="1">
                <a:off x="679952" y="2082745"/>
                <a:ext cx="1707891"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1384F5AC-D3E9-ED54-A441-7B0602ACC44A}"/>
                </a:ext>
              </a:extLst>
            </p:cNvPr>
            <p:cNvGrpSpPr/>
            <p:nvPr/>
          </p:nvGrpSpPr>
          <p:grpSpPr>
            <a:xfrm>
              <a:off x="5645408" y="3752649"/>
              <a:ext cx="2039283" cy="566782"/>
              <a:chOff x="479425" y="1519773"/>
              <a:chExt cx="2039283" cy="566782"/>
            </a:xfrm>
          </p:grpSpPr>
          <p:sp>
            <p:nvSpPr>
              <p:cNvPr id="51" name="TextBox 50">
                <a:extLst>
                  <a:ext uri="{FF2B5EF4-FFF2-40B4-BE49-F238E27FC236}">
                    <a16:creationId xmlns:a16="http://schemas.microsoft.com/office/drawing/2014/main" id="{675AD082-8658-6802-2D28-5305352B382C}"/>
                  </a:ext>
                </a:extLst>
              </p:cNvPr>
              <p:cNvSpPr txBox="1"/>
              <p:nvPr/>
            </p:nvSpPr>
            <p:spPr>
              <a:xfrm>
                <a:off x="679952" y="1561944"/>
                <a:ext cx="1838756" cy="482440"/>
              </a:xfrm>
              <a:prstGeom prst="rect">
                <a:avLst/>
              </a:prstGeom>
              <a:noFill/>
            </p:spPr>
            <p:txBody>
              <a:bodyPr wrap="square" lIns="0" tIns="0" rIns="0" bIns="0">
                <a:spAutoFit/>
              </a:bodyPr>
              <a:lstStyle/>
              <a:p>
                <a:pPr defTabSz="913943">
                  <a:lnSpc>
                    <a:spcPct val="95000"/>
                  </a:lnSpc>
                  <a:spcAft>
                    <a:spcPts val="600"/>
                  </a:spcAft>
                  <a:defRPr/>
                </a:pPr>
                <a:r>
                  <a:rPr lang="en-IN" altLang="zh-CN" sz="1100" kern="0" dirty="0">
                    <a:solidFill>
                      <a:srgbClr val="2E2E38"/>
                    </a:solidFill>
                    <a:latin typeface="EYInterstate Light"/>
                  </a:rPr>
                  <a:t>Role of AE in negotiating contracts with third party suppliers/ vendors ​</a:t>
                </a:r>
                <a:r>
                  <a:rPr lang="en-US" altLang="zh-CN" sz="1100" kern="0" dirty="0">
                    <a:solidFill>
                      <a:srgbClr val="2E2E38"/>
                    </a:solidFill>
                    <a:latin typeface="EYInterstate Light"/>
                  </a:rPr>
                  <a:t> </a:t>
                </a:r>
              </a:p>
            </p:txBody>
          </p:sp>
          <p:sp>
            <p:nvSpPr>
              <p:cNvPr id="52" name="Rectangle: Top Corners Rounded 51">
                <a:extLst>
                  <a:ext uri="{FF2B5EF4-FFF2-40B4-BE49-F238E27FC236}">
                    <a16:creationId xmlns:a16="http://schemas.microsoft.com/office/drawing/2014/main" id="{EF3C4D52-3088-6102-8199-F8D24DE9F392}"/>
                  </a:ext>
                </a:extLst>
              </p:cNvPr>
              <p:cNvSpPr/>
              <p:nvPr/>
            </p:nvSpPr>
            <p:spPr>
              <a:xfrm>
                <a:off x="479425" y="1519773"/>
                <a:ext cx="80645" cy="566782"/>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lang="en-IN" dirty="0" err="1"/>
              </a:p>
            </p:txBody>
          </p:sp>
          <p:cxnSp>
            <p:nvCxnSpPr>
              <p:cNvPr id="53" name="Straight Connector 52">
                <a:extLst>
                  <a:ext uri="{FF2B5EF4-FFF2-40B4-BE49-F238E27FC236}">
                    <a16:creationId xmlns:a16="http://schemas.microsoft.com/office/drawing/2014/main" id="{EF045F91-67CE-75E0-E885-1946B82250EA}"/>
                  </a:ext>
                </a:extLst>
              </p:cNvPr>
              <p:cNvCxnSpPr>
                <a:cxnSpLocks/>
              </p:cNvCxnSpPr>
              <p:nvPr/>
            </p:nvCxnSpPr>
            <p:spPr>
              <a:xfrm flipH="1">
                <a:off x="679952" y="2082745"/>
                <a:ext cx="1707891"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F4300DFC-A545-B08A-0CBE-636594730A3B}"/>
                </a:ext>
              </a:extLst>
            </p:cNvPr>
            <p:cNvGrpSpPr/>
            <p:nvPr/>
          </p:nvGrpSpPr>
          <p:grpSpPr>
            <a:xfrm>
              <a:off x="5645408" y="4496941"/>
              <a:ext cx="1908418" cy="735748"/>
              <a:chOff x="479425" y="1519773"/>
              <a:chExt cx="1908418" cy="735748"/>
            </a:xfrm>
          </p:grpSpPr>
          <p:sp>
            <p:nvSpPr>
              <p:cNvPr id="59" name="TextBox 58">
                <a:extLst>
                  <a:ext uri="{FF2B5EF4-FFF2-40B4-BE49-F238E27FC236}">
                    <a16:creationId xmlns:a16="http://schemas.microsoft.com/office/drawing/2014/main" id="{020684B0-62B3-2462-88E5-0C9A39247CC1}"/>
                  </a:ext>
                </a:extLst>
              </p:cNvPr>
              <p:cNvSpPr txBox="1"/>
              <p:nvPr/>
            </p:nvSpPr>
            <p:spPr>
              <a:xfrm>
                <a:off x="679952" y="1519773"/>
                <a:ext cx="1606049" cy="482440"/>
              </a:xfrm>
              <a:prstGeom prst="rect">
                <a:avLst/>
              </a:prstGeom>
              <a:noFill/>
            </p:spPr>
            <p:txBody>
              <a:bodyPr wrap="square" lIns="0" tIns="0" rIns="0" bIns="0">
                <a:spAutoFit/>
              </a:bodyPr>
              <a:lstStyle/>
              <a:p>
                <a:pPr defTabSz="913943">
                  <a:lnSpc>
                    <a:spcPct val="95000"/>
                  </a:lnSpc>
                  <a:spcAft>
                    <a:spcPts val="600"/>
                  </a:spcAft>
                  <a:defRPr/>
                </a:pPr>
                <a:r>
                  <a:rPr lang="en-US" altLang="zh-CN" sz="1100" kern="0" dirty="0">
                    <a:solidFill>
                      <a:srgbClr val="2E2E38"/>
                    </a:solidFill>
                    <a:latin typeface="EYInterstate Light"/>
                  </a:rPr>
                  <a:t>Excessive Advertising, Marketing and Promotion expenses</a:t>
                </a:r>
                <a:r>
                  <a:rPr lang="en-IN" altLang="zh-CN" sz="1100" kern="0" dirty="0">
                    <a:solidFill>
                      <a:srgbClr val="2E2E38"/>
                    </a:solidFill>
                    <a:latin typeface="EYInterstate Light"/>
                  </a:rPr>
                  <a:t>​</a:t>
                </a:r>
              </a:p>
            </p:txBody>
          </p:sp>
          <p:sp>
            <p:nvSpPr>
              <p:cNvPr id="60" name="Rectangle: Top Corners Rounded 59">
                <a:extLst>
                  <a:ext uri="{FF2B5EF4-FFF2-40B4-BE49-F238E27FC236}">
                    <a16:creationId xmlns:a16="http://schemas.microsoft.com/office/drawing/2014/main" id="{5D27CC6E-AB35-1F03-B23C-C9EE8A95952D}"/>
                  </a:ext>
                </a:extLst>
              </p:cNvPr>
              <p:cNvSpPr/>
              <p:nvPr/>
            </p:nvSpPr>
            <p:spPr>
              <a:xfrm>
                <a:off x="479425" y="1519773"/>
                <a:ext cx="80645" cy="735748"/>
              </a:xfrm>
              <a:prstGeom prst="round2SameRect">
                <a:avLst>
                  <a:gd name="adj1" fmla="val 50000"/>
                  <a:gd name="adj2" fmla="val 0"/>
                </a:avLst>
              </a:prstGeom>
              <a:solidFill>
                <a:schemeClr val="tx2"/>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cxnSp>
            <p:nvCxnSpPr>
              <p:cNvPr id="61" name="Straight Connector 60">
                <a:extLst>
                  <a:ext uri="{FF2B5EF4-FFF2-40B4-BE49-F238E27FC236}">
                    <a16:creationId xmlns:a16="http://schemas.microsoft.com/office/drawing/2014/main" id="{202829B7-FC37-DB1E-B024-58DE76B25E3D}"/>
                  </a:ext>
                </a:extLst>
              </p:cNvPr>
              <p:cNvCxnSpPr>
                <a:cxnSpLocks/>
              </p:cNvCxnSpPr>
              <p:nvPr/>
            </p:nvCxnSpPr>
            <p:spPr>
              <a:xfrm flipH="1">
                <a:off x="679952" y="2255520"/>
                <a:ext cx="1707891" cy="0"/>
              </a:xfrm>
              <a:prstGeom prst="line">
                <a:avLst/>
              </a:prstGeom>
              <a:ln w="3175"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grpSp>
      <p:pic>
        <p:nvPicPr>
          <p:cNvPr id="64" name="Picture 63" descr="A yellow dart on a blue background&#10;&#10;Description automatically generated">
            <a:extLst>
              <a:ext uri="{FF2B5EF4-FFF2-40B4-BE49-F238E27FC236}">
                <a16:creationId xmlns:a16="http://schemas.microsoft.com/office/drawing/2014/main" id="{CA308FEE-53AF-1267-1A7E-A844060FEEA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52" t="2424" r="7452" b="615"/>
          <a:stretch/>
        </p:blipFill>
        <p:spPr>
          <a:xfrm>
            <a:off x="2847566" y="1864301"/>
            <a:ext cx="2204268" cy="3768153"/>
          </a:xfrm>
          <a:prstGeom prst="roundRect">
            <a:avLst>
              <a:gd name="adj" fmla="val 6988"/>
            </a:avLst>
          </a:prstGeom>
          <a:effectLst>
            <a:outerShdw blurRad="63500" sx="102000" sy="102000" algn="ctr" rotWithShape="0">
              <a:prstClr val="black">
                <a:alpha val="40000"/>
              </a:prstClr>
            </a:outerShdw>
          </a:effectLst>
        </p:spPr>
      </p:pic>
      <p:grpSp>
        <p:nvGrpSpPr>
          <p:cNvPr id="75" name="Group 74">
            <a:extLst>
              <a:ext uri="{FF2B5EF4-FFF2-40B4-BE49-F238E27FC236}">
                <a16:creationId xmlns:a16="http://schemas.microsoft.com/office/drawing/2014/main" id="{28CA5E2C-A9C7-64CA-9D4D-D59CAEEC1CAF}"/>
              </a:ext>
            </a:extLst>
          </p:cNvPr>
          <p:cNvGrpSpPr/>
          <p:nvPr/>
        </p:nvGrpSpPr>
        <p:grpSpPr>
          <a:xfrm>
            <a:off x="2382520" y="1633752"/>
            <a:ext cx="3134360" cy="230549"/>
            <a:chOff x="2382520" y="1633752"/>
            <a:chExt cx="3134360" cy="230549"/>
          </a:xfrm>
        </p:grpSpPr>
        <p:cxnSp>
          <p:nvCxnSpPr>
            <p:cNvPr id="69" name="Straight Connector 68">
              <a:extLst>
                <a:ext uri="{FF2B5EF4-FFF2-40B4-BE49-F238E27FC236}">
                  <a16:creationId xmlns:a16="http://schemas.microsoft.com/office/drawing/2014/main" id="{05632A0D-30EF-FE55-BF2F-184100561871}"/>
                </a:ext>
              </a:extLst>
            </p:cNvPr>
            <p:cNvCxnSpPr>
              <a:cxnSpLocks/>
            </p:cNvCxnSpPr>
            <p:nvPr/>
          </p:nvCxnSpPr>
          <p:spPr>
            <a:xfrm>
              <a:off x="3949700" y="1633752"/>
              <a:ext cx="0" cy="230549"/>
            </a:xfrm>
            <a:prstGeom prst="line">
              <a:avLst/>
            </a:prstGeom>
            <a:ln w="12700" cap="rnd">
              <a:solidFill>
                <a:schemeClr val="bg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3803BEE0-9F00-B002-C934-84D740D0C3AB}"/>
                </a:ext>
              </a:extLst>
            </p:cNvPr>
            <p:cNvCxnSpPr>
              <a:cxnSpLocks/>
            </p:cNvCxnSpPr>
            <p:nvPr/>
          </p:nvCxnSpPr>
          <p:spPr>
            <a:xfrm flipH="1">
              <a:off x="2382520" y="1633753"/>
              <a:ext cx="3134360" cy="0"/>
            </a:xfrm>
            <a:prstGeom prst="line">
              <a:avLst/>
            </a:prstGeom>
            <a:ln w="12700" cap="rnd">
              <a:solidFill>
                <a:schemeClr val="bg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1342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TP audit landscape in India</a:t>
            </a:r>
            <a:br>
              <a:rPr lang="en-IN" dirty="0"/>
            </a:br>
            <a:r>
              <a:rPr lang="en-IN" sz="2000" b="0" dirty="0">
                <a:solidFill>
                  <a:schemeClr val="bg1">
                    <a:lumMod val="50000"/>
                    <a:lumOff val="50000"/>
                  </a:schemeClr>
                </a:solidFill>
              </a:rPr>
              <a:t>Risk mitigation strategy</a:t>
            </a:r>
            <a:endParaRPr lang="en-US" altLang="en-US" sz="2000" b="0" dirty="0">
              <a:solidFill>
                <a:schemeClr val="bg1">
                  <a:lumMod val="50000"/>
                  <a:lumOff val="50000"/>
                </a:schemeClr>
              </a:solidFill>
            </a:endParaRPr>
          </a:p>
        </p:txBody>
      </p:sp>
      <p:grpSp>
        <p:nvGrpSpPr>
          <p:cNvPr id="3" name="Group 2">
            <a:extLst>
              <a:ext uri="{FF2B5EF4-FFF2-40B4-BE49-F238E27FC236}">
                <a16:creationId xmlns:a16="http://schemas.microsoft.com/office/drawing/2014/main" id="{0239B54B-F197-F4F9-153F-70767424F234}"/>
              </a:ext>
            </a:extLst>
          </p:cNvPr>
          <p:cNvGrpSpPr/>
          <p:nvPr/>
        </p:nvGrpSpPr>
        <p:grpSpPr>
          <a:xfrm>
            <a:off x="3918289" y="1412876"/>
            <a:ext cx="4355423" cy="513460"/>
            <a:chOff x="1089633" y="1130300"/>
            <a:chExt cx="2494282" cy="357086"/>
          </a:xfrm>
        </p:grpSpPr>
        <p:grpSp>
          <p:nvGrpSpPr>
            <p:cNvPr id="4" name="Group 3">
              <a:extLst>
                <a:ext uri="{FF2B5EF4-FFF2-40B4-BE49-F238E27FC236}">
                  <a16:creationId xmlns:a16="http://schemas.microsoft.com/office/drawing/2014/main" id="{595CDCE6-FF91-3540-144D-47AC2584BD90}"/>
                </a:ext>
              </a:extLst>
            </p:cNvPr>
            <p:cNvGrpSpPr/>
            <p:nvPr/>
          </p:nvGrpSpPr>
          <p:grpSpPr>
            <a:xfrm>
              <a:off x="1089633" y="1130300"/>
              <a:ext cx="2494282" cy="357086"/>
              <a:chOff x="1089633" y="1130300"/>
              <a:chExt cx="2494282" cy="357086"/>
            </a:xfrm>
          </p:grpSpPr>
          <p:sp>
            <p:nvSpPr>
              <p:cNvPr id="6" name="Freeform: Shape 5">
                <a:extLst>
                  <a:ext uri="{FF2B5EF4-FFF2-40B4-BE49-F238E27FC236}">
                    <a16:creationId xmlns:a16="http://schemas.microsoft.com/office/drawing/2014/main" id="{9265D74D-DC23-1218-D8E9-C4613CD6A5F2}"/>
                  </a:ext>
                </a:extLst>
              </p:cNvPr>
              <p:cNvSpPr/>
              <p:nvPr/>
            </p:nvSpPr>
            <p:spPr>
              <a:xfrm rot="5400000" flipH="1">
                <a:off x="2204183" y="15750"/>
                <a:ext cx="265181" cy="2494282"/>
              </a:xfrm>
              <a:custGeom>
                <a:avLst/>
                <a:gdLst>
                  <a:gd name="connsiteX0" fmla="*/ 265181 w 265181"/>
                  <a:gd name="connsiteY0" fmla="*/ 2411296 h 2494282"/>
                  <a:gd name="connsiteX1" fmla="*/ 265181 w 265181"/>
                  <a:gd name="connsiteY1" fmla="*/ 2132134 h 2494282"/>
                  <a:gd name="connsiteX2" fmla="*/ 265181 w 265181"/>
                  <a:gd name="connsiteY2" fmla="*/ 362148 h 2494282"/>
                  <a:gd name="connsiteX3" fmla="*/ 265181 w 265181"/>
                  <a:gd name="connsiteY3" fmla="*/ 82986 h 2494282"/>
                  <a:gd name="connsiteX4" fmla="*/ 182195 w 265181"/>
                  <a:gd name="connsiteY4" fmla="*/ 0 h 2494282"/>
                  <a:gd name="connsiteX5" fmla="*/ 0 w 265181"/>
                  <a:gd name="connsiteY5" fmla="*/ 0 h 2494282"/>
                  <a:gd name="connsiteX6" fmla="*/ 0 w 265181"/>
                  <a:gd name="connsiteY6" fmla="*/ 445134 h 2494282"/>
                  <a:gd name="connsiteX7" fmla="*/ 0 w 265181"/>
                  <a:gd name="connsiteY7" fmla="*/ 2049148 h 2494282"/>
                  <a:gd name="connsiteX8" fmla="*/ 0 w 265181"/>
                  <a:gd name="connsiteY8" fmla="*/ 2494282 h 2494282"/>
                  <a:gd name="connsiteX9" fmla="*/ 182195 w 265181"/>
                  <a:gd name="connsiteY9" fmla="*/ 2494282 h 249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181" h="2494282">
                    <a:moveTo>
                      <a:pt x="265181" y="2411296"/>
                    </a:moveTo>
                    <a:lnTo>
                      <a:pt x="265181" y="2132134"/>
                    </a:lnTo>
                    <a:lnTo>
                      <a:pt x="265181" y="362148"/>
                    </a:lnTo>
                    <a:lnTo>
                      <a:pt x="265181" y="82986"/>
                    </a:lnTo>
                    <a:lnTo>
                      <a:pt x="182195" y="0"/>
                    </a:lnTo>
                    <a:lnTo>
                      <a:pt x="0" y="0"/>
                    </a:lnTo>
                    <a:lnTo>
                      <a:pt x="0" y="445134"/>
                    </a:lnTo>
                    <a:lnTo>
                      <a:pt x="0" y="2049148"/>
                    </a:lnTo>
                    <a:lnTo>
                      <a:pt x="0" y="2494282"/>
                    </a:lnTo>
                    <a:lnTo>
                      <a:pt x="182195" y="249428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296152"/>
                <a:endParaRPr lang="en-IN"/>
              </a:p>
            </p:txBody>
          </p:sp>
          <p:sp>
            <p:nvSpPr>
              <p:cNvPr id="7" name="Freeform: Shape 6">
                <a:extLst>
                  <a:ext uri="{FF2B5EF4-FFF2-40B4-BE49-F238E27FC236}">
                    <a16:creationId xmlns:a16="http://schemas.microsoft.com/office/drawing/2014/main" id="{6BEDF273-01A4-7EFA-8E6E-9AECC27EE3DC}"/>
                  </a:ext>
                </a:extLst>
              </p:cNvPr>
              <p:cNvSpPr/>
              <p:nvPr/>
            </p:nvSpPr>
            <p:spPr>
              <a:xfrm rot="5400000" flipH="1">
                <a:off x="2190671" y="94143"/>
                <a:ext cx="292206" cy="2494280"/>
              </a:xfrm>
              <a:custGeom>
                <a:avLst/>
                <a:gdLst>
                  <a:gd name="connsiteX0" fmla="*/ 248516 w 248516"/>
                  <a:gd name="connsiteY0" fmla="*/ 2452860 h 2494280"/>
                  <a:gd name="connsiteX1" fmla="*/ 248516 w 248516"/>
                  <a:gd name="connsiteY1" fmla="*/ 2132133 h 2494280"/>
                  <a:gd name="connsiteX2" fmla="*/ 248516 w 248516"/>
                  <a:gd name="connsiteY2" fmla="*/ 362147 h 2494280"/>
                  <a:gd name="connsiteX3" fmla="*/ 248516 w 248516"/>
                  <a:gd name="connsiteY3" fmla="*/ 41420 h 2494280"/>
                  <a:gd name="connsiteX4" fmla="*/ 207096 w 248516"/>
                  <a:gd name="connsiteY4" fmla="*/ 0 h 2494280"/>
                  <a:gd name="connsiteX5" fmla="*/ 0 w 248516"/>
                  <a:gd name="connsiteY5" fmla="*/ 0 h 2494280"/>
                  <a:gd name="connsiteX6" fmla="*/ 0 w 248516"/>
                  <a:gd name="connsiteY6" fmla="*/ 403567 h 2494280"/>
                  <a:gd name="connsiteX7" fmla="*/ 0 w 248516"/>
                  <a:gd name="connsiteY7" fmla="*/ 2090713 h 2494280"/>
                  <a:gd name="connsiteX8" fmla="*/ 0 w 248516"/>
                  <a:gd name="connsiteY8" fmla="*/ 2494280 h 2494280"/>
                  <a:gd name="connsiteX9" fmla="*/ 207096 w 248516"/>
                  <a:gd name="connsiteY9" fmla="*/ 2494280 h 249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516" h="2494280">
                    <a:moveTo>
                      <a:pt x="248516" y="2452860"/>
                    </a:moveTo>
                    <a:lnTo>
                      <a:pt x="248516" y="2132133"/>
                    </a:lnTo>
                    <a:lnTo>
                      <a:pt x="248516" y="362147"/>
                    </a:lnTo>
                    <a:lnTo>
                      <a:pt x="248516" y="41420"/>
                    </a:lnTo>
                    <a:lnTo>
                      <a:pt x="207096" y="0"/>
                    </a:lnTo>
                    <a:lnTo>
                      <a:pt x="0" y="0"/>
                    </a:lnTo>
                    <a:lnTo>
                      <a:pt x="0" y="403567"/>
                    </a:lnTo>
                    <a:lnTo>
                      <a:pt x="0" y="2090713"/>
                    </a:lnTo>
                    <a:lnTo>
                      <a:pt x="0" y="2494280"/>
                    </a:lnTo>
                    <a:lnTo>
                      <a:pt x="207096" y="249428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296152"/>
                <a:endParaRPr lang="en-IN"/>
              </a:p>
            </p:txBody>
          </p:sp>
        </p:grpSp>
        <p:sp>
          <p:nvSpPr>
            <p:cNvPr id="5" name="TextBox 4">
              <a:extLst>
                <a:ext uri="{FF2B5EF4-FFF2-40B4-BE49-F238E27FC236}">
                  <a16:creationId xmlns:a16="http://schemas.microsoft.com/office/drawing/2014/main" id="{0D3F9815-5E29-CB4E-9217-12759217B3DA}"/>
                </a:ext>
              </a:extLst>
            </p:cNvPr>
            <p:cNvSpPr txBox="1"/>
            <p:nvPr/>
          </p:nvSpPr>
          <p:spPr>
            <a:xfrm>
              <a:off x="1305899" y="1277605"/>
              <a:ext cx="2061752" cy="127356"/>
            </a:xfrm>
            <a:prstGeom prst="rect">
              <a:avLst/>
            </a:prstGeom>
            <a:noFill/>
          </p:spPr>
          <p:txBody>
            <a:bodyPr wrap="square" lIns="0" tIns="0" rIns="0" bIns="0" anchor="ctr">
              <a:spAutoFit/>
            </a:bodyPr>
            <a:lstStyle/>
            <a:p>
              <a:pPr marL="0" marR="0" lvl="1" indent="0" algn="ctr" defTabSz="913943" fontAlgn="auto">
                <a:lnSpc>
                  <a:spcPct val="85000"/>
                </a:lnSpc>
                <a:spcBef>
                  <a:spcPts val="0"/>
                </a:spcBef>
                <a:spcAft>
                  <a:spcPts val="600"/>
                </a:spcAft>
                <a:buClr>
                  <a:srgbClr val="FFE600"/>
                </a:buClr>
                <a:buSzPct val="70000"/>
                <a:buFontTx/>
                <a:buNone/>
                <a:tabLst/>
                <a:defRPr/>
              </a:pPr>
              <a:r>
                <a:rPr lang="en-US" sz="1400" b="1" kern="0" dirty="0">
                  <a:sym typeface="EYInterstate Light" panose="02000506000000020004" pitchFamily="2" charset="0"/>
                </a:rPr>
                <a:t>Three-pronged strategy to mitigate risks</a:t>
              </a:r>
            </a:p>
          </p:txBody>
        </p:sp>
      </p:grpSp>
      <p:sp>
        <p:nvSpPr>
          <p:cNvPr id="9" name="Rectangle: Top Corners Rounded 8">
            <a:extLst>
              <a:ext uri="{FF2B5EF4-FFF2-40B4-BE49-F238E27FC236}">
                <a16:creationId xmlns:a16="http://schemas.microsoft.com/office/drawing/2014/main" id="{B00E43DA-17ED-8F4A-4C43-143C820AEC17}"/>
              </a:ext>
            </a:extLst>
          </p:cNvPr>
          <p:cNvSpPr/>
          <p:nvPr/>
        </p:nvSpPr>
        <p:spPr>
          <a:xfrm>
            <a:off x="479425" y="2755761"/>
            <a:ext cx="3246755" cy="3302139"/>
          </a:xfrm>
          <a:prstGeom prst="round2SameRect">
            <a:avLst>
              <a:gd name="adj1" fmla="val 3499"/>
              <a:gd name="adj2" fmla="val 0"/>
            </a:avLst>
          </a:prstGeom>
          <a:solidFill>
            <a:schemeClr val="tx1">
              <a:lumMod val="95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10" name="Rectangle: Top Corners Rounded 9">
            <a:extLst>
              <a:ext uri="{FF2B5EF4-FFF2-40B4-BE49-F238E27FC236}">
                <a16:creationId xmlns:a16="http://schemas.microsoft.com/office/drawing/2014/main" id="{BDF0FBAC-74B5-CE54-1F83-1491F5176842}"/>
              </a:ext>
            </a:extLst>
          </p:cNvPr>
          <p:cNvSpPr/>
          <p:nvPr/>
        </p:nvSpPr>
        <p:spPr>
          <a:xfrm>
            <a:off x="587099" y="2838055"/>
            <a:ext cx="3031406" cy="3123833"/>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20" name="Rectangle 19">
            <a:extLst>
              <a:ext uri="{FF2B5EF4-FFF2-40B4-BE49-F238E27FC236}">
                <a16:creationId xmlns:a16="http://schemas.microsoft.com/office/drawing/2014/main" id="{9017B640-9C75-11BC-356E-A454CA949E99}"/>
              </a:ext>
            </a:extLst>
          </p:cNvPr>
          <p:cNvSpPr/>
          <p:nvPr/>
        </p:nvSpPr>
        <p:spPr>
          <a:xfrm>
            <a:off x="740346" y="3252672"/>
            <a:ext cx="2724912" cy="609600"/>
          </a:xfrm>
          <a:prstGeom prst="rect">
            <a:avLst/>
          </a:prstGeom>
          <a:solidFill>
            <a:schemeClr val="bg1">
              <a:lumMod val="10000"/>
              <a:lumOff val="90000"/>
            </a:schemeClr>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grpSp>
        <p:nvGrpSpPr>
          <p:cNvPr id="11" name="Group 10">
            <a:extLst>
              <a:ext uri="{FF2B5EF4-FFF2-40B4-BE49-F238E27FC236}">
                <a16:creationId xmlns:a16="http://schemas.microsoft.com/office/drawing/2014/main" id="{99B45271-7384-9E61-5F42-3B88567E76DA}"/>
              </a:ext>
            </a:extLst>
          </p:cNvPr>
          <p:cNvGrpSpPr/>
          <p:nvPr/>
        </p:nvGrpSpPr>
        <p:grpSpPr>
          <a:xfrm>
            <a:off x="1614804" y="2144399"/>
            <a:ext cx="975996" cy="983514"/>
            <a:chOff x="1220420" y="1412876"/>
            <a:chExt cx="683925" cy="689194"/>
          </a:xfrm>
        </p:grpSpPr>
        <p:sp>
          <p:nvSpPr>
            <p:cNvPr id="13" name="Oval 12">
              <a:extLst>
                <a:ext uri="{FF2B5EF4-FFF2-40B4-BE49-F238E27FC236}">
                  <a16:creationId xmlns:a16="http://schemas.microsoft.com/office/drawing/2014/main" id="{8E60D0CC-F34F-E24D-270E-1DCDAA536C9F}"/>
                </a:ext>
              </a:extLst>
            </p:cNvPr>
            <p:cNvSpPr/>
            <p:nvPr/>
          </p:nvSpPr>
          <p:spPr>
            <a:xfrm>
              <a:off x="1294455" y="1521590"/>
              <a:ext cx="504244" cy="504244"/>
            </a:xfrm>
            <a:prstGeom prst="ellipse">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b="1" dirty="0">
                <a:solidFill>
                  <a:schemeClr val="tx1"/>
                </a:solidFill>
              </a:endParaRPr>
            </a:p>
          </p:txBody>
        </p:sp>
        <p:grpSp>
          <p:nvGrpSpPr>
            <p:cNvPr id="14" name="Group 13">
              <a:extLst>
                <a:ext uri="{FF2B5EF4-FFF2-40B4-BE49-F238E27FC236}">
                  <a16:creationId xmlns:a16="http://schemas.microsoft.com/office/drawing/2014/main" id="{3A83C359-7768-7B87-E1EA-7B144E7C5A80}"/>
                </a:ext>
              </a:extLst>
            </p:cNvPr>
            <p:cNvGrpSpPr/>
            <p:nvPr/>
          </p:nvGrpSpPr>
          <p:grpSpPr>
            <a:xfrm>
              <a:off x="1220420" y="1412876"/>
              <a:ext cx="683925" cy="689194"/>
              <a:chOff x="6728262" y="2036798"/>
              <a:chExt cx="1867303" cy="1881691"/>
            </a:xfrm>
          </p:grpSpPr>
          <p:grpSp>
            <p:nvGrpSpPr>
              <p:cNvPr id="15" name="Group 14">
                <a:extLst>
                  <a:ext uri="{FF2B5EF4-FFF2-40B4-BE49-F238E27FC236}">
                    <a16:creationId xmlns:a16="http://schemas.microsoft.com/office/drawing/2014/main" id="{8F46D8A2-0A88-484C-3FE9-6E0F69203278}"/>
                  </a:ext>
                </a:extLst>
              </p:cNvPr>
              <p:cNvGrpSpPr/>
              <p:nvPr/>
            </p:nvGrpSpPr>
            <p:grpSpPr>
              <a:xfrm>
                <a:off x="6728262" y="2114767"/>
                <a:ext cx="1803723" cy="1803722"/>
                <a:chOff x="293978" y="451414"/>
                <a:chExt cx="3483980" cy="3483980"/>
              </a:xfrm>
            </p:grpSpPr>
            <p:sp>
              <p:nvSpPr>
                <p:cNvPr id="18" name="Oval 17">
                  <a:extLst>
                    <a:ext uri="{FF2B5EF4-FFF2-40B4-BE49-F238E27FC236}">
                      <a16:creationId xmlns:a16="http://schemas.microsoft.com/office/drawing/2014/main" id="{3F5E44EE-8D72-54B2-F0A4-46D487DBC11A}"/>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9" name="Partial Circle 7">
                  <a:extLst>
                    <a:ext uri="{FF2B5EF4-FFF2-40B4-BE49-F238E27FC236}">
                      <a16:creationId xmlns:a16="http://schemas.microsoft.com/office/drawing/2014/main" id="{AF1CCAD9-A03F-B04C-6D03-72F1CFA2F0D8}"/>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16" name="Oval 15">
                <a:extLst>
                  <a:ext uri="{FF2B5EF4-FFF2-40B4-BE49-F238E27FC236}">
                    <a16:creationId xmlns:a16="http://schemas.microsoft.com/office/drawing/2014/main" id="{7A31CE40-A2B9-6566-4854-971B2EAD87BB}"/>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17" name="Oval 16">
                <a:extLst>
                  <a:ext uri="{FF2B5EF4-FFF2-40B4-BE49-F238E27FC236}">
                    <a16:creationId xmlns:a16="http://schemas.microsoft.com/office/drawing/2014/main" id="{16C0A22A-975A-B4A6-8556-753AC9667073}"/>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12" name="TextBox 11">
            <a:extLst>
              <a:ext uri="{FF2B5EF4-FFF2-40B4-BE49-F238E27FC236}">
                <a16:creationId xmlns:a16="http://schemas.microsoft.com/office/drawing/2014/main" id="{59C7C5BE-DD3B-AC8C-8688-D60E1AB9FE00}"/>
              </a:ext>
            </a:extLst>
          </p:cNvPr>
          <p:cNvSpPr txBox="1"/>
          <p:nvPr/>
        </p:nvSpPr>
        <p:spPr>
          <a:xfrm>
            <a:off x="1150226" y="3352801"/>
            <a:ext cx="1905153" cy="409343"/>
          </a:xfrm>
          <a:prstGeom prst="rect">
            <a:avLst/>
          </a:prstGeom>
          <a:noFill/>
        </p:spPr>
        <p:txBody>
          <a:bodyPr wrap="square" lIns="0" tIns="0" rIns="0" bIns="0">
            <a:spAutoFit/>
          </a:bodyPr>
          <a:lstStyle/>
          <a:p>
            <a:pPr algn="ctr" defTabSz="913943">
              <a:lnSpc>
                <a:spcPct val="95000"/>
              </a:lnSpc>
              <a:spcAft>
                <a:spcPts val="600"/>
              </a:spcAft>
              <a:defRPr/>
            </a:pPr>
            <a:r>
              <a:rPr lang="en-US" sz="1400" b="1" kern="0" dirty="0">
                <a:solidFill>
                  <a:srgbClr val="2E2E38"/>
                </a:solidFill>
                <a:latin typeface="EYInterstate Light"/>
              </a:rPr>
              <a:t>TP planning with robust documentation</a:t>
            </a:r>
          </a:p>
        </p:txBody>
      </p:sp>
      <p:sp>
        <p:nvSpPr>
          <p:cNvPr id="21" name="TextBox 20">
            <a:extLst>
              <a:ext uri="{FF2B5EF4-FFF2-40B4-BE49-F238E27FC236}">
                <a16:creationId xmlns:a16="http://schemas.microsoft.com/office/drawing/2014/main" id="{50E5F6A9-803C-1072-7328-3D1E9CAD3724}"/>
              </a:ext>
            </a:extLst>
          </p:cNvPr>
          <p:cNvSpPr txBox="1"/>
          <p:nvPr/>
        </p:nvSpPr>
        <p:spPr>
          <a:xfrm>
            <a:off x="748199" y="4059879"/>
            <a:ext cx="2709206" cy="1631216"/>
          </a:xfrm>
          <a:prstGeom prst="rect">
            <a:avLst/>
          </a:prstGeom>
          <a:noFill/>
        </p:spPr>
        <p:txBody>
          <a:bodyPr wrap="square" lIns="0" tIns="0" rIns="0" bIns="0">
            <a:spAutoFit/>
          </a:bodyPr>
          <a:lstStyle/>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defRPr/>
            </a:pPr>
            <a:r>
              <a:rPr lang="en-US" sz="1300" kern="0" dirty="0">
                <a:solidFill>
                  <a:srgbClr val="2E2E38"/>
                </a:solidFill>
                <a:latin typeface="EYInterstate Light"/>
              </a:rPr>
              <a:t>Business based functional analysis – Align TP design to business needs</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defRPr/>
            </a:pPr>
            <a:r>
              <a:rPr lang="en-US" sz="1300" kern="0" dirty="0">
                <a:solidFill>
                  <a:srgbClr val="2E2E38"/>
                </a:solidFill>
                <a:latin typeface="EYInterstate Light"/>
              </a:rPr>
              <a:t>Document the economic rationale</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defRPr/>
            </a:pPr>
            <a:r>
              <a:rPr lang="en-US" sz="1300" kern="0" dirty="0">
                <a:solidFill>
                  <a:srgbClr val="2E2E38"/>
                </a:solidFill>
                <a:latin typeface="EYInterstate Light"/>
              </a:rPr>
              <a:t>Qualitative review of </a:t>
            </a:r>
            <a:r>
              <a:rPr lang="en-US" sz="1300" kern="0" dirty="0" err="1">
                <a:solidFill>
                  <a:srgbClr val="2E2E38"/>
                </a:solidFill>
                <a:latin typeface="EYInterstate Light"/>
              </a:rPr>
              <a:t>comparables</a:t>
            </a:r>
            <a:endParaRPr lang="en-US" sz="1300" kern="0" dirty="0">
              <a:solidFill>
                <a:srgbClr val="2E2E38"/>
              </a:solidFill>
              <a:latin typeface="EYInterstate Light"/>
            </a:endParaRP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defRPr/>
            </a:pPr>
            <a:r>
              <a:rPr lang="en-US" sz="1300" kern="0" dirty="0">
                <a:solidFill>
                  <a:srgbClr val="2E2E38"/>
                </a:solidFill>
                <a:latin typeface="EYInterstate Light"/>
              </a:rPr>
              <a:t>Maintenance of contemporaneous documentation</a:t>
            </a:r>
          </a:p>
        </p:txBody>
      </p:sp>
      <p:sp>
        <p:nvSpPr>
          <p:cNvPr id="24" name="Rectangle: Top Corners Rounded 23">
            <a:extLst>
              <a:ext uri="{FF2B5EF4-FFF2-40B4-BE49-F238E27FC236}">
                <a16:creationId xmlns:a16="http://schemas.microsoft.com/office/drawing/2014/main" id="{1EB1A641-C775-E411-2256-2E3E866E0420}"/>
              </a:ext>
            </a:extLst>
          </p:cNvPr>
          <p:cNvSpPr/>
          <p:nvPr/>
        </p:nvSpPr>
        <p:spPr>
          <a:xfrm>
            <a:off x="4464805" y="2755761"/>
            <a:ext cx="3246755" cy="3302139"/>
          </a:xfrm>
          <a:prstGeom prst="round2SameRect">
            <a:avLst>
              <a:gd name="adj1" fmla="val 3499"/>
              <a:gd name="adj2" fmla="val 0"/>
            </a:avLst>
          </a:prstGeom>
          <a:solidFill>
            <a:schemeClr val="tx1">
              <a:lumMod val="95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25" name="Rectangle: Top Corners Rounded 24">
            <a:extLst>
              <a:ext uri="{FF2B5EF4-FFF2-40B4-BE49-F238E27FC236}">
                <a16:creationId xmlns:a16="http://schemas.microsoft.com/office/drawing/2014/main" id="{A3E663AB-D0FD-7954-A94C-06925CF9405B}"/>
              </a:ext>
            </a:extLst>
          </p:cNvPr>
          <p:cNvSpPr/>
          <p:nvPr/>
        </p:nvSpPr>
        <p:spPr>
          <a:xfrm>
            <a:off x="4572479" y="2838055"/>
            <a:ext cx="3031406" cy="3123833"/>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26" name="Rectangle 25">
            <a:extLst>
              <a:ext uri="{FF2B5EF4-FFF2-40B4-BE49-F238E27FC236}">
                <a16:creationId xmlns:a16="http://schemas.microsoft.com/office/drawing/2014/main" id="{40B5C429-D297-E5FB-DBCF-60B46BF6801F}"/>
              </a:ext>
            </a:extLst>
          </p:cNvPr>
          <p:cNvSpPr/>
          <p:nvPr/>
        </p:nvSpPr>
        <p:spPr>
          <a:xfrm>
            <a:off x="4725726" y="3252672"/>
            <a:ext cx="2724912" cy="609600"/>
          </a:xfrm>
          <a:prstGeom prst="rect">
            <a:avLst/>
          </a:prstGeom>
          <a:solidFill>
            <a:schemeClr val="bg1">
              <a:lumMod val="10000"/>
              <a:lumOff val="90000"/>
            </a:schemeClr>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grpSp>
        <p:nvGrpSpPr>
          <p:cNvPr id="27" name="Group 26">
            <a:extLst>
              <a:ext uri="{FF2B5EF4-FFF2-40B4-BE49-F238E27FC236}">
                <a16:creationId xmlns:a16="http://schemas.microsoft.com/office/drawing/2014/main" id="{6C198E82-9F2A-E119-710D-E0C2ACAE6575}"/>
              </a:ext>
            </a:extLst>
          </p:cNvPr>
          <p:cNvGrpSpPr/>
          <p:nvPr/>
        </p:nvGrpSpPr>
        <p:grpSpPr>
          <a:xfrm>
            <a:off x="5600184" y="2144399"/>
            <a:ext cx="975996" cy="983514"/>
            <a:chOff x="1220420" y="1412876"/>
            <a:chExt cx="683925" cy="689194"/>
          </a:xfrm>
        </p:grpSpPr>
        <p:sp>
          <p:nvSpPr>
            <p:cNvPr id="30" name="Oval 29">
              <a:extLst>
                <a:ext uri="{FF2B5EF4-FFF2-40B4-BE49-F238E27FC236}">
                  <a16:creationId xmlns:a16="http://schemas.microsoft.com/office/drawing/2014/main" id="{CE403536-0BB9-10C6-0F51-A738A9FEBB6D}"/>
                </a:ext>
              </a:extLst>
            </p:cNvPr>
            <p:cNvSpPr/>
            <p:nvPr/>
          </p:nvSpPr>
          <p:spPr>
            <a:xfrm>
              <a:off x="1294455" y="1521590"/>
              <a:ext cx="504244" cy="504244"/>
            </a:xfrm>
            <a:prstGeom prst="ellipse">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b="1" dirty="0">
                <a:solidFill>
                  <a:schemeClr val="tx1"/>
                </a:solidFill>
              </a:endParaRPr>
            </a:p>
          </p:txBody>
        </p:sp>
        <p:grpSp>
          <p:nvGrpSpPr>
            <p:cNvPr id="31" name="Group 30">
              <a:extLst>
                <a:ext uri="{FF2B5EF4-FFF2-40B4-BE49-F238E27FC236}">
                  <a16:creationId xmlns:a16="http://schemas.microsoft.com/office/drawing/2014/main" id="{553B8DA5-7431-8E71-D002-02CEE6D32A76}"/>
                </a:ext>
              </a:extLst>
            </p:cNvPr>
            <p:cNvGrpSpPr/>
            <p:nvPr/>
          </p:nvGrpSpPr>
          <p:grpSpPr>
            <a:xfrm>
              <a:off x="1220420" y="1412876"/>
              <a:ext cx="683925" cy="689194"/>
              <a:chOff x="6728262" y="2036798"/>
              <a:chExt cx="1867303" cy="1881691"/>
            </a:xfrm>
          </p:grpSpPr>
          <p:grpSp>
            <p:nvGrpSpPr>
              <p:cNvPr id="32" name="Group 31">
                <a:extLst>
                  <a:ext uri="{FF2B5EF4-FFF2-40B4-BE49-F238E27FC236}">
                    <a16:creationId xmlns:a16="http://schemas.microsoft.com/office/drawing/2014/main" id="{D5C453F6-EB07-BE6E-58E6-DFBF751724B7}"/>
                  </a:ext>
                </a:extLst>
              </p:cNvPr>
              <p:cNvGrpSpPr/>
              <p:nvPr/>
            </p:nvGrpSpPr>
            <p:grpSpPr>
              <a:xfrm>
                <a:off x="6728262" y="2114767"/>
                <a:ext cx="1803723" cy="1803722"/>
                <a:chOff x="293978" y="451414"/>
                <a:chExt cx="3483980" cy="3483980"/>
              </a:xfrm>
            </p:grpSpPr>
            <p:sp>
              <p:nvSpPr>
                <p:cNvPr id="35" name="Oval 34">
                  <a:extLst>
                    <a:ext uri="{FF2B5EF4-FFF2-40B4-BE49-F238E27FC236}">
                      <a16:creationId xmlns:a16="http://schemas.microsoft.com/office/drawing/2014/main" id="{2C85A87C-2DD2-B56B-508F-6B39767DDC15}"/>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36" name="Partial Circle 7">
                  <a:extLst>
                    <a:ext uri="{FF2B5EF4-FFF2-40B4-BE49-F238E27FC236}">
                      <a16:creationId xmlns:a16="http://schemas.microsoft.com/office/drawing/2014/main" id="{604E2C70-292A-4C59-3218-269E593EBACA}"/>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33" name="Oval 32">
                <a:extLst>
                  <a:ext uri="{FF2B5EF4-FFF2-40B4-BE49-F238E27FC236}">
                    <a16:creationId xmlns:a16="http://schemas.microsoft.com/office/drawing/2014/main" id="{3DA68E0F-2832-0FD8-D39B-B336C536A7D4}"/>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34" name="Oval 33">
                <a:extLst>
                  <a:ext uri="{FF2B5EF4-FFF2-40B4-BE49-F238E27FC236}">
                    <a16:creationId xmlns:a16="http://schemas.microsoft.com/office/drawing/2014/main" id="{E5F33240-8143-6F96-5027-65F1C22CDE4F}"/>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28" name="TextBox 27">
            <a:extLst>
              <a:ext uri="{FF2B5EF4-FFF2-40B4-BE49-F238E27FC236}">
                <a16:creationId xmlns:a16="http://schemas.microsoft.com/office/drawing/2014/main" id="{FD29712E-C2BB-B27F-299D-6B0C5E512AAD}"/>
              </a:ext>
            </a:extLst>
          </p:cNvPr>
          <p:cNvSpPr txBox="1"/>
          <p:nvPr/>
        </p:nvSpPr>
        <p:spPr>
          <a:xfrm>
            <a:off x="5135606" y="3352801"/>
            <a:ext cx="1905153" cy="409343"/>
          </a:xfrm>
          <a:prstGeom prst="rect">
            <a:avLst/>
          </a:prstGeom>
          <a:noFill/>
        </p:spPr>
        <p:txBody>
          <a:bodyPr wrap="square" lIns="0" tIns="0" rIns="0" bIns="0">
            <a:spAutoFit/>
          </a:bodyPr>
          <a:lstStyle/>
          <a:p>
            <a:pPr marR="0" lvl="0" indent="0" algn="ctr" defTabSz="913943" fontAlgn="auto">
              <a:lnSpc>
                <a:spcPct val="95000"/>
              </a:lnSpc>
              <a:spcBef>
                <a:spcPct val="0"/>
              </a:spcBef>
              <a:spcAft>
                <a:spcPts val="600"/>
              </a:spcAft>
              <a:buClrTx/>
              <a:buSzTx/>
              <a:buFontTx/>
              <a:buNone/>
              <a:tabLst/>
              <a:defRPr/>
            </a:pPr>
            <a:r>
              <a:rPr lang="en-US" sz="1400" b="1" kern="0" dirty="0">
                <a:solidFill>
                  <a:srgbClr val="2E2E38"/>
                </a:solidFill>
                <a:latin typeface="EYInterstate Light"/>
              </a:rPr>
              <a:t>Controversy planning and management</a:t>
            </a:r>
          </a:p>
        </p:txBody>
      </p:sp>
      <p:sp>
        <p:nvSpPr>
          <p:cNvPr id="29" name="TextBox 28">
            <a:extLst>
              <a:ext uri="{FF2B5EF4-FFF2-40B4-BE49-F238E27FC236}">
                <a16:creationId xmlns:a16="http://schemas.microsoft.com/office/drawing/2014/main" id="{AAA03E09-96E8-EF4D-0FE7-B110711B6647}"/>
              </a:ext>
            </a:extLst>
          </p:cNvPr>
          <p:cNvSpPr txBox="1"/>
          <p:nvPr/>
        </p:nvSpPr>
        <p:spPr>
          <a:xfrm>
            <a:off x="4733579" y="4059879"/>
            <a:ext cx="2709206" cy="1831271"/>
          </a:xfrm>
          <a:prstGeom prst="rect">
            <a:avLst/>
          </a:prstGeom>
          <a:noFill/>
        </p:spPr>
        <p:txBody>
          <a:bodyPr wrap="square" lIns="0" tIns="0" rIns="0" bIns="0">
            <a:spAutoFit/>
          </a:bodyPr>
          <a:lstStyle/>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Discussions at the ‘right level’ to obtain beneficial outcomes in a timely manner</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Nuanced APA and MAP strategy</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Effective support on domestic litigation</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Pro-active maintenance of cost benefit documentation</a:t>
            </a:r>
          </a:p>
        </p:txBody>
      </p:sp>
      <p:sp>
        <p:nvSpPr>
          <p:cNvPr id="38" name="Rectangle: Top Corners Rounded 37">
            <a:extLst>
              <a:ext uri="{FF2B5EF4-FFF2-40B4-BE49-F238E27FC236}">
                <a16:creationId xmlns:a16="http://schemas.microsoft.com/office/drawing/2014/main" id="{9F87F891-0CBA-0076-F0E8-AEB45FEC25B8}"/>
              </a:ext>
            </a:extLst>
          </p:cNvPr>
          <p:cNvSpPr/>
          <p:nvPr/>
        </p:nvSpPr>
        <p:spPr>
          <a:xfrm>
            <a:off x="8450186" y="2755761"/>
            <a:ext cx="3246755" cy="3302139"/>
          </a:xfrm>
          <a:prstGeom prst="round2SameRect">
            <a:avLst>
              <a:gd name="adj1" fmla="val 3499"/>
              <a:gd name="adj2" fmla="val 0"/>
            </a:avLst>
          </a:prstGeom>
          <a:solidFill>
            <a:schemeClr val="tx1">
              <a:lumMod val="95000"/>
            </a:schemeClr>
          </a:solidFill>
          <a:ln w="9525">
            <a:solidFill>
              <a:schemeClr val="bg1">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39" name="Rectangle: Top Corners Rounded 38">
            <a:extLst>
              <a:ext uri="{FF2B5EF4-FFF2-40B4-BE49-F238E27FC236}">
                <a16:creationId xmlns:a16="http://schemas.microsoft.com/office/drawing/2014/main" id="{562040E1-B056-898E-447E-26EB17790D0B}"/>
              </a:ext>
            </a:extLst>
          </p:cNvPr>
          <p:cNvSpPr/>
          <p:nvPr/>
        </p:nvSpPr>
        <p:spPr>
          <a:xfrm>
            <a:off x="8557860" y="2838055"/>
            <a:ext cx="3031406" cy="3123833"/>
          </a:xfrm>
          <a:prstGeom prst="round2SameRect">
            <a:avLst>
              <a:gd name="adj1" fmla="val 3499"/>
              <a:gd name="adj2" fmla="val 0"/>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dirty="0"/>
          </a:p>
        </p:txBody>
      </p:sp>
      <p:sp>
        <p:nvSpPr>
          <p:cNvPr id="40" name="Rectangle 39">
            <a:extLst>
              <a:ext uri="{FF2B5EF4-FFF2-40B4-BE49-F238E27FC236}">
                <a16:creationId xmlns:a16="http://schemas.microsoft.com/office/drawing/2014/main" id="{047254F8-6297-C685-80A2-92E9CAF7103C}"/>
              </a:ext>
            </a:extLst>
          </p:cNvPr>
          <p:cNvSpPr/>
          <p:nvPr/>
        </p:nvSpPr>
        <p:spPr>
          <a:xfrm>
            <a:off x="8711107" y="3252672"/>
            <a:ext cx="2724912" cy="609600"/>
          </a:xfrm>
          <a:prstGeom prst="rect">
            <a:avLst/>
          </a:prstGeom>
          <a:solidFill>
            <a:schemeClr val="bg1">
              <a:lumMod val="10000"/>
              <a:lumOff val="90000"/>
            </a:schemeClr>
          </a:solidFill>
          <a:ln w="12700" cap="flat" cmpd="sng" algn="ctr">
            <a:noFill/>
            <a:prstDash val="solid"/>
            <a:miter lim="800000"/>
            <a:headEnd type="none" w="med" len="med"/>
            <a:tailEnd type="none" w="med" len="med"/>
          </a:ln>
          <a:effectLst/>
        </p:spPr>
        <p:txBody>
          <a:bodyPr lIns="108000" tIns="108000" rIns="108000" bIns="108000" rtlCol="0" anchor="t" anchorCtr="0"/>
          <a:lstStyle/>
          <a:p>
            <a: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pPr>
            <a:endParaRPr kumimoji="0" lang="en-IN" sz="2000" b="0" i="0" u="none" strike="noStrike" kern="0" cap="none" spc="0" normalizeH="0" baseline="0" noProof="0" dirty="0" err="1">
              <a:ln>
                <a:noFill/>
              </a:ln>
              <a:solidFill>
                <a:srgbClr val="1A1A24"/>
              </a:solidFill>
              <a:effectLst/>
              <a:uLnTx/>
              <a:uFillTx/>
              <a:latin typeface="EYInterstate Light"/>
              <a:ea typeface="+mn-ea"/>
              <a:cs typeface="+mn-cs"/>
            </a:endParaRPr>
          </a:p>
        </p:txBody>
      </p:sp>
      <p:grpSp>
        <p:nvGrpSpPr>
          <p:cNvPr id="41" name="Group 40">
            <a:extLst>
              <a:ext uri="{FF2B5EF4-FFF2-40B4-BE49-F238E27FC236}">
                <a16:creationId xmlns:a16="http://schemas.microsoft.com/office/drawing/2014/main" id="{C6E75834-3B9E-2ED5-3EEF-14A2AF7BAEFF}"/>
              </a:ext>
            </a:extLst>
          </p:cNvPr>
          <p:cNvGrpSpPr/>
          <p:nvPr/>
        </p:nvGrpSpPr>
        <p:grpSpPr>
          <a:xfrm>
            <a:off x="9585565" y="2144399"/>
            <a:ext cx="975996" cy="983514"/>
            <a:chOff x="1220420" y="1412876"/>
            <a:chExt cx="683925" cy="689194"/>
          </a:xfrm>
        </p:grpSpPr>
        <p:sp>
          <p:nvSpPr>
            <p:cNvPr id="44" name="Oval 43">
              <a:extLst>
                <a:ext uri="{FF2B5EF4-FFF2-40B4-BE49-F238E27FC236}">
                  <a16:creationId xmlns:a16="http://schemas.microsoft.com/office/drawing/2014/main" id="{0374A2F3-ACC5-C380-35A4-EDBF28EE4D34}"/>
                </a:ext>
              </a:extLst>
            </p:cNvPr>
            <p:cNvSpPr/>
            <p:nvPr/>
          </p:nvSpPr>
          <p:spPr>
            <a:xfrm>
              <a:off x="1294455" y="1521590"/>
              <a:ext cx="504244" cy="504244"/>
            </a:xfrm>
            <a:prstGeom prst="ellipse">
              <a:avLst/>
            </a:prstGeom>
            <a:solidFill>
              <a:schemeClr val="bg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b="1" dirty="0">
                <a:solidFill>
                  <a:schemeClr val="tx1"/>
                </a:solidFill>
              </a:endParaRPr>
            </a:p>
          </p:txBody>
        </p:sp>
        <p:grpSp>
          <p:nvGrpSpPr>
            <p:cNvPr id="45" name="Group 44">
              <a:extLst>
                <a:ext uri="{FF2B5EF4-FFF2-40B4-BE49-F238E27FC236}">
                  <a16:creationId xmlns:a16="http://schemas.microsoft.com/office/drawing/2014/main" id="{72E06094-0FF6-D0EE-42A2-0FDFAD0917A3}"/>
                </a:ext>
              </a:extLst>
            </p:cNvPr>
            <p:cNvGrpSpPr/>
            <p:nvPr/>
          </p:nvGrpSpPr>
          <p:grpSpPr>
            <a:xfrm>
              <a:off x="1220420" y="1412876"/>
              <a:ext cx="683925" cy="689194"/>
              <a:chOff x="6728262" y="2036798"/>
              <a:chExt cx="1867303" cy="1881691"/>
            </a:xfrm>
          </p:grpSpPr>
          <p:grpSp>
            <p:nvGrpSpPr>
              <p:cNvPr id="46" name="Group 45">
                <a:extLst>
                  <a:ext uri="{FF2B5EF4-FFF2-40B4-BE49-F238E27FC236}">
                    <a16:creationId xmlns:a16="http://schemas.microsoft.com/office/drawing/2014/main" id="{A29C1B15-96C4-7B99-53B1-ED0B6DBBE128}"/>
                  </a:ext>
                </a:extLst>
              </p:cNvPr>
              <p:cNvGrpSpPr/>
              <p:nvPr/>
            </p:nvGrpSpPr>
            <p:grpSpPr>
              <a:xfrm>
                <a:off x="6728262" y="2114767"/>
                <a:ext cx="1803723" cy="1803722"/>
                <a:chOff x="293978" y="451414"/>
                <a:chExt cx="3483980" cy="3483980"/>
              </a:xfrm>
            </p:grpSpPr>
            <p:sp>
              <p:nvSpPr>
                <p:cNvPr id="49" name="Oval 48">
                  <a:extLst>
                    <a:ext uri="{FF2B5EF4-FFF2-40B4-BE49-F238E27FC236}">
                      <a16:creationId xmlns:a16="http://schemas.microsoft.com/office/drawing/2014/main" id="{66C0F2F4-555D-F65F-4F10-B0ACFDF157E5}"/>
                    </a:ext>
                  </a:extLst>
                </p:cNvPr>
                <p:cNvSpPr/>
                <p:nvPr/>
              </p:nvSpPr>
              <p:spPr>
                <a:xfrm>
                  <a:off x="478099" y="641442"/>
                  <a:ext cx="3124602" cy="3124601"/>
                </a:xfrm>
                <a:prstGeom prst="ellipse">
                  <a:avLst/>
                </a:pr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50" name="Partial Circle 7">
                  <a:extLst>
                    <a:ext uri="{FF2B5EF4-FFF2-40B4-BE49-F238E27FC236}">
                      <a16:creationId xmlns:a16="http://schemas.microsoft.com/office/drawing/2014/main" id="{365FEB85-82CA-74E3-547E-388FEC61DA89}"/>
                    </a:ext>
                  </a:extLst>
                </p:cNvPr>
                <p:cNvSpPr/>
                <p:nvPr/>
              </p:nvSpPr>
              <p:spPr>
                <a:xfrm>
                  <a:off x="293978" y="451414"/>
                  <a:ext cx="3483980" cy="3483980"/>
                </a:xfrm>
                <a:custGeom>
                  <a:avLst/>
                  <a:gdLst>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 name="connsiteX4" fmla="*/ 1741990 w 3483980"/>
                    <a:gd name="connsiteY4" fmla="*/ 1741990 h 3483980"/>
                    <a:gd name="connsiteX5" fmla="*/ 3483980 w 3483980"/>
                    <a:gd name="connsiteY5" fmla="*/ 174199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5" fmla="*/ 1833430 w 3483980"/>
                    <a:gd name="connsiteY5" fmla="*/ 1833430 h 3483980"/>
                    <a:gd name="connsiteX0" fmla="*/ 1741990 w 3483980"/>
                    <a:gd name="connsiteY0" fmla="*/ 1741990 h 3483980"/>
                    <a:gd name="connsiteX1" fmla="*/ 3483980 w 3483980"/>
                    <a:gd name="connsiteY1" fmla="*/ 1741990 h 3483980"/>
                    <a:gd name="connsiteX2" fmla="*/ 1741990 w 3483980"/>
                    <a:gd name="connsiteY2" fmla="*/ 3483980 h 3483980"/>
                    <a:gd name="connsiteX3" fmla="*/ 0 w 3483980"/>
                    <a:gd name="connsiteY3" fmla="*/ 1741990 h 3483980"/>
                    <a:gd name="connsiteX4" fmla="*/ 1741990 w 3483980"/>
                    <a:gd name="connsiteY4" fmla="*/ 0 h 3483980"/>
                    <a:gd name="connsiteX0" fmla="*/ 3483980 w 3483980"/>
                    <a:gd name="connsiteY0" fmla="*/ 1741990 h 3483980"/>
                    <a:gd name="connsiteX1" fmla="*/ 1741990 w 3483980"/>
                    <a:gd name="connsiteY1" fmla="*/ 3483980 h 3483980"/>
                    <a:gd name="connsiteX2" fmla="*/ 0 w 3483980"/>
                    <a:gd name="connsiteY2" fmla="*/ 1741990 h 3483980"/>
                    <a:gd name="connsiteX3" fmla="*/ 1741990 w 3483980"/>
                    <a:gd name="connsiteY3" fmla="*/ 0 h 3483980"/>
                  </a:gdLst>
                  <a:ahLst/>
                  <a:cxnLst>
                    <a:cxn ang="0">
                      <a:pos x="connsiteX0" y="connsiteY0"/>
                    </a:cxn>
                    <a:cxn ang="0">
                      <a:pos x="connsiteX1" y="connsiteY1"/>
                    </a:cxn>
                    <a:cxn ang="0">
                      <a:pos x="connsiteX2" y="connsiteY2"/>
                    </a:cxn>
                    <a:cxn ang="0">
                      <a:pos x="connsiteX3" y="connsiteY3"/>
                    </a:cxn>
                  </a:cxnLst>
                  <a:rect l="l" t="t" r="r" b="b"/>
                  <a:pathLst>
                    <a:path w="3483980" h="3483980">
                      <a:moveTo>
                        <a:pt x="3483980" y="1741990"/>
                      </a:moveTo>
                      <a:cubicBezTo>
                        <a:pt x="3483980" y="2704065"/>
                        <a:pt x="2704065" y="3483980"/>
                        <a:pt x="1741990" y="3483980"/>
                      </a:cubicBezTo>
                      <a:cubicBezTo>
                        <a:pt x="779915" y="3483980"/>
                        <a:pt x="0" y="2704065"/>
                        <a:pt x="0" y="1741990"/>
                      </a:cubicBezTo>
                      <a:cubicBezTo>
                        <a:pt x="0" y="779915"/>
                        <a:pt x="779915" y="0"/>
                        <a:pt x="1741990" y="0"/>
                      </a:cubicBezTo>
                    </a:path>
                  </a:pathLst>
                </a:custGeom>
                <a:noFill/>
                <a:ln w="9525" cap="flat" cmpd="sng" algn="ctr">
                  <a:solidFill>
                    <a:schemeClr val="bg1">
                      <a:lumMod val="40000"/>
                      <a:lumOff val="60000"/>
                    </a:scheme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sp>
            <p:nvSpPr>
              <p:cNvPr id="47" name="Oval 46">
                <a:extLst>
                  <a:ext uri="{FF2B5EF4-FFF2-40B4-BE49-F238E27FC236}">
                    <a16:creationId xmlns:a16="http://schemas.microsoft.com/office/drawing/2014/main" id="{11940D9F-3B74-7804-EC7C-C684E8E22E1D}"/>
                  </a:ext>
                </a:extLst>
              </p:cNvPr>
              <p:cNvSpPr/>
              <p:nvPr/>
            </p:nvSpPr>
            <p:spPr>
              <a:xfrm>
                <a:off x="7566543" y="203679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8" name="Oval 47">
                <a:extLst>
                  <a:ext uri="{FF2B5EF4-FFF2-40B4-BE49-F238E27FC236}">
                    <a16:creationId xmlns:a16="http://schemas.microsoft.com/office/drawing/2014/main" id="{1B6E3C1F-A854-FE9B-BCDD-C39C653D6EBD}"/>
                  </a:ext>
                </a:extLst>
              </p:cNvPr>
              <p:cNvSpPr/>
              <p:nvPr/>
            </p:nvSpPr>
            <p:spPr>
              <a:xfrm>
                <a:off x="8468405" y="2925318"/>
                <a:ext cx="127160" cy="127160"/>
              </a:xfrm>
              <a:prstGeom prst="ellipse">
                <a:avLst/>
              </a:prstGeom>
              <a:solidFill>
                <a:schemeClr val="tx2"/>
              </a:solidFill>
              <a:ln w="9525" cap="flat" cmpd="sng" algn="ctr">
                <a:solidFill>
                  <a:schemeClr val="tx2"/>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p:txBody>
          </p:sp>
        </p:grpSp>
      </p:grpSp>
      <p:sp>
        <p:nvSpPr>
          <p:cNvPr id="42" name="TextBox 41">
            <a:extLst>
              <a:ext uri="{FF2B5EF4-FFF2-40B4-BE49-F238E27FC236}">
                <a16:creationId xmlns:a16="http://schemas.microsoft.com/office/drawing/2014/main" id="{7CE86602-3A36-9CB2-5FF8-42165299237F}"/>
              </a:ext>
            </a:extLst>
          </p:cNvPr>
          <p:cNvSpPr txBox="1"/>
          <p:nvPr/>
        </p:nvSpPr>
        <p:spPr>
          <a:xfrm>
            <a:off x="9120987" y="3455137"/>
            <a:ext cx="1905153" cy="204671"/>
          </a:xfrm>
          <a:prstGeom prst="rect">
            <a:avLst/>
          </a:prstGeom>
          <a:noFill/>
        </p:spPr>
        <p:txBody>
          <a:bodyPr wrap="square" lIns="0" tIns="0" rIns="0" bIns="0">
            <a:spAutoFit/>
          </a:bodyPr>
          <a:lstStyle/>
          <a:p>
            <a:pPr marR="0" lvl="0" indent="0" algn="ctr" defTabSz="913943" fontAlgn="auto">
              <a:lnSpc>
                <a:spcPct val="95000"/>
              </a:lnSpc>
              <a:spcBef>
                <a:spcPct val="0"/>
              </a:spcBef>
              <a:spcAft>
                <a:spcPts val="600"/>
              </a:spcAft>
              <a:buClrTx/>
              <a:buSzTx/>
              <a:buFontTx/>
              <a:buNone/>
              <a:tabLst/>
              <a:defRPr/>
            </a:pPr>
            <a:r>
              <a:rPr lang="en-US" sz="1400" b="1" kern="0" dirty="0">
                <a:solidFill>
                  <a:srgbClr val="2E2E38"/>
                </a:solidFill>
                <a:latin typeface="EYInterstate Light"/>
              </a:rPr>
              <a:t>Policy Advocacy</a:t>
            </a:r>
          </a:p>
        </p:txBody>
      </p:sp>
      <p:sp>
        <p:nvSpPr>
          <p:cNvPr id="43" name="TextBox 42">
            <a:extLst>
              <a:ext uri="{FF2B5EF4-FFF2-40B4-BE49-F238E27FC236}">
                <a16:creationId xmlns:a16="http://schemas.microsoft.com/office/drawing/2014/main" id="{DCB9A65B-1525-33BD-B024-A45080227CD4}"/>
              </a:ext>
            </a:extLst>
          </p:cNvPr>
          <p:cNvSpPr txBox="1"/>
          <p:nvPr/>
        </p:nvSpPr>
        <p:spPr>
          <a:xfrm>
            <a:off x="8718960" y="4059879"/>
            <a:ext cx="2709206" cy="1077218"/>
          </a:xfrm>
          <a:prstGeom prst="rect">
            <a:avLst/>
          </a:prstGeom>
          <a:noFill/>
        </p:spPr>
        <p:txBody>
          <a:bodyPr wrap="square" lIns="0" tIns="0" rIns="0" bIns="0">
            <a:spAutoFit/>
          </a:bodyPr>
          <a:lstStyle/>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Making views known, heard, and understood in the right quarters</a:t>
            </a:r>
          </a:p>
          <a:p>
            <a:pPr marL="171450" lvl="1" indent="-171450" defTabSz="913943" fontAlgn="base">
              <a:spcBef>
                <a:spcPts val="600"/>
              </a:spcBef>
              <a:buClr>
                <a:schemeClr val="bg1">
                  <a:lumMod val="50000"/>
                  <a:lumOff val="50000"/>
                </a:schemeClr>
              </a:buClr>
              <a:buSzPct val="100000"/>
              <a:buFont typeface="Wingdings" panose="05000000000000000000" pitchFamily="2" charset="2"/>
              <a:buChar char="§"/>
              <a:tabLst>
                <a:tab pos="395090" algn="l"/>
              </a:tabLst>
              <a:defRPr/>
            </a:pPr>
            <a:r>
              <a:rPr lang="en-US" sz="1300" kern="0" dirty="0">
                <a:solidFill>
                  <a:srgbClr val="2E2E38"/>
                </a:solidFill>
                <a:latin typeface="EYInterstate Light"/>
              </a:rPr>
              <a:t>Developing consensus and building effective coalitions to bolster negotiating power</a:t>
            </a:r>
          </a:p>
        </p:txBody>
      </p:sp>
      <p:pic>
        <p:nvPicPr>
          <p:cNvPr id="51" name="Graphic 50">
            <a:extLst>
              <a:ext uri="{FF2B5EF4-FFF2-40B4-BE49-F238E27FC236}">
                <a16:creationId xmlns:a16="http://schemas.microsoft.com/office/drawing/2014/main" id="{1B85E5A7-095A-EBC1-BC90-2789DB18E5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77112" y="2430984"/>
            <a:ext cx="451380" cy="410345"/>
          </a:xfrm>
          <a:prstGeom prst="rect">
            <a:avLst/>
          </a:prstGeom>
        </p:spPr>
      </p:pic>
      <p:pic>
        <p:nvPicPr>
          <p:cNvPr id="53" name="Graphic 52">
            <a:extLst>
              <a:ext uri="{FF2B5EF4-FFF2-40B4-BE49-F238E27FC236}">
                <a16:creationId xmlns:a16="http://schemas.microsoft.com/office/drawing/2014/main" id="{65DC71E4-C7C0-F20F-00B3-05FA82375D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8207" y="2448473"/>
            <a:ext cx="423114" cy="423114"/>
          </a:xfrm>
          <a:prstGeom prst="rect">
            <a:avLst/>
          </a:prstGeom>
        </p:spPr>
      </p:pic>
      <p:pic>
        <p:nvPicPr>
          <p:cNvPr id="55" name="Graphic 54">
            <a:extLst>
              <a:ext uri="{FF2B5EF4-FFF2-40B4-BE49-F238E27FC236}">
                <a16:creationId xmlns:a16="http://schemas.microsoft.com/office/drawing/2014/main" id="{F7128F71-A562-FB8D-9F0C-5D41986DED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4436" y="2426015"/>
            <a:ext cx="378255" cy="420283"/>
          </a:xfrm>
          <a:prstGeom prst="rect">
            <a:avLst/>
          </a:prstGeom>
        </p:spPr>
      </p:pic>
    </p:spTree>
    <p:extLst>
      <p:ext uri="{BB962C8B-B14F-4D97-AF65-F5344CB8AC3E}">
        <p14:creationId xmlns:p14="http://schemas.microsoft.com/office/powerpoint/2010/main" val="3614685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5830071-1118-D7CD-DAEB-188744ABC8F1}"/>
              </a:ext>
            </a:extLst>
          </p:cNvPr>
          <p:cNvSpPr/>
          <p:nvPr/>
        </p:nvSpPr>
        <p:spPr>
          <a:xfrm>
            <a:off x="0" y="0"/>
            <a:ext cx="12198350" cy="6858000"/>
          </a:xfrm>
          <a:prstGeom prst="rect">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1" name="Parallelogram 20">
            <a:extLst>
              <a:ext uri="{FF2B5EF4-FFF2-40B4-BE49-F238E27FC236}">
                <a16:creationId xmlns:a16="http://schemas.microsoft.com/office/drawing/2014/main" id="{50D7E073-9940-CB5B-6C5C-E9FFB13B06E1}"/>
              </a:ext>
            </a:extLst>
          </p:cNvPr>
          <p:cNvSpPr/>
          <p:nvPr/>
        </p:nvSpPr>
        <p:spPr>
          <a:xfrm>
            <a:off x="2459384" y="-1"/>
            <a:ext cx="7279582" cy="6857999"/>
          </a:xfrm>
          <a:prstGeom prst="parallelogram">
            <a:avLst>
              <a:gd name="adj" fmla="val 63845"/>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2" name="Rectangle: Rounded Corners 21">
            <a:extLst>
              <a:ext uri="{FF2B5EF4-FFF2-40B4-BE49-F238E27FC236}">
                <a16:creationId xmlns:a16="http://schemas.microsoft.com/office/drawing/2014/main" id="{F1ACFC2F-F3C0-9057-982D-9C088E737FEB}"/>
              </a:ext>
            </a:extLst>
          </p:cNvPr>
          <p:cNvSpPr/>
          <p:nvPr/>
        </p:nvSpPr>
        <p:spPr>
          <a:xfrm>
            <a:off x="400801" y="432262"/>
            <a:ext cx="11396749" cy="5993477"/>
          </a:xfrm>
          <a:prstGeom prst="roundRect">
            <a:avLst>
              <a:gd name="adj" fmla="val 2797"/>
            </a:avLst>
          </a:prstGeom>
          <a:solidFill>
            <a:schemeClr val="tx1"/>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3" name="Rectangle 22">
            <a:extLst>
              <a:ext uri="{FF2B5EF4-FFF2-40B4-BE49-F238E27FC236}">
                <a16:creationId xmlns:a16="http://schemas.microsoft.com/office/drawing/2014/main" id="{B3537BBD-C890-A9A1-53B2-B8C3B4F0AFBD}"/>
              </a:ext>
            </a:extLst>
          </p:cNvPr>
          <p:cNvSpPr/>
          <p:nvPr/>
        </p:nvSpPr>
        <p:spPr>
          <a:xfrm>
            <a:off x="1187760" y="3969757"/>
            <a:ext cx="3455360" cy="1415043"/>
          </a:xfrm>
          <a:prstGeom prst="rect">
            <a:avLst/>
          </a:prstGeom>
          <a:noFill/>
          <a:ln w="76200" cap="flat" cmpd="sng" algn="ctr">
            <a:noFill/>
            <a:prstDash val="solid"/>
          </a:ln>
          <a:effectLst/>
        </p:spPr>
        <p:txBody>
          <a:bodyPr lIns="0" tIns="0" rIns="0" bIns="0" rtlCol="0" anchor="t" anchorCtr="0"/>
          <a:lstStyle/>
          <a:p>
            <a:pPr algn="ctr">
              <a:defRPr/>
            </a:pPr>
            <a:r>
              <a:rPr lang="en-US" sz="3200" kern="0" dirty="0">
                <a:solidFill>
                  <a:schemeClr val="bg1"/>
                </a:solidFill>
                <a:latin typeface="EYInterstate" panose="02000503020000020004" pitchFamily="2" charset="0"/>
                <a:cs typeface="Arial" panose="020B0604020202020204" pitchFamily="34" charset="0"/>
              </a:rPr>
              <a:t>TP dispute resolution options – APA and MAP</a:t>
            </a:r>
            <a:endParaRPr lang="en-IN" sz="3200" kern="0" dirty="0">
              <a:solidFill>
                <a:schemeClr val="bg1"/>
              </a:solidFill>
              <a:latin typeface="EYInterstate" panose="02000503020000020004" pitchFamily="2" charset="0"/>
              <a:cs typeface="Arial" panose="020B0604020202020204" pitchFamily="34" charset="0"/>
            </a:endParaRPr>
          </a:p>
        </p:txBody>
      </p:sp>
      <p:grpSp>
        <p:nvGrpSpPr>
          <p:cNvPr id="24" name="Group 23">
            <a:extLst>
              <a:ext uri="{FF2B5EF4-FFF2-40B4-BE49-F238E27FC236}">
                <a16:creationId xmlns:a16="http://schemas.microsoft.com/office/drawing/2014/main" id="{5DF8C07F-0148-A159-E9A4-AEAA8A035C13}"/>
              </a:ext>
            </a:extLst>
          </p:cNvPr>
          <p:cNvGrpSpPr/>
          <p:nvPr/>
        </p:nvGrpSpPr>
        <p:grpSpPr>
          <a:xfrm>
            <a:off x="2231616" y="1188735"/>
            <a:ext cx="1374094" cy="2646878"/>
            <a:chOff x="2231616" y="1188735"/>
            <a:chExt cx="1374094" cy="2646878"/>
          </a:xfrm>
        </p:grpSpPr>
        <p:sp>
          <p:nvSpPr>
            <p:cNvPr id="25" name="Rectangle 24">
              <a:extLst>
                <a:ext uri="{FF2B5EF4-FFF2-40B4-BE49-F238E27FC236}">
                  <a16:creationId xmlns:a16="http://schemas.microsoft.com/office/drawing/2014/main" id="{E1C24DC1-FA75-76AE-ECE3-7F480C7B94A5}"/>
                </a:ext>
              </a:extLst>
            </p:cNvPr>
            <p:cNvSpPr/>
            <p:nvPr/>
          </p:nvSpPr>
          <p:spPr>
            <a:xfrm>
              <a:off x="2303521" y="2475801"/>
              <a:ext cx="1230284" cy="1230284"/>
            </a:xfrm>
            <a:prstGeom prst="rect">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26" name="Rectangle 25">
              <a:extLst>
                <a:ext uri="{FF2B5EF4-FFF2-40B4-BE49-F238E27FC236}">
                  <a16:creationId xmlns:a16="http://schemas.microsoft.com/office/drawing/2014/main" id="{07C20047-3BB7-D3CC-2AD0-B9383D0B6DCA}"/>
                </a:ext>
              </a:extLst>
            </p:cNvPr>
            <p:cNvSpPr/>
            <p:nvPr/>
          </p:nvSpPr>
          <p:spPr>
            <a:xfrm>
              <a:off x="2231616" y="1188735"/>
              <a:ext cx="1374094" cy="2646878"/>
            </a:xfrm>
            <a:prstGeom prst="rect">
              <a:avLst/>
            </a:prstGeom>
          </p:spPr>
          <p:txBody>
            <a:bodyPr wrap="none" anchor="ctr">
              <a:spAutoFit/>
            </a:bodyPr>
            <a:lstStyle/>
            <a:p>
              <a:pPr algn="ctr"/>
              <a:r>
                <a:rPr lang="en-IN" sz="16600" dirty="0">
                  <a:solidFill>
                    <a:schemeClr val="bg1"/>
                  </a:solidFill>
                  <a:latin typeface="Georgia" panose="02040502050405020303" pitchFamily="18" charset="0"/>
                  <a:cs typeface="Arial" panose="020B0604020202020204" pitchFamily="34" charset="0"/>
                </a:rPr>
                <a:t>2</a:t>
              </a:r>
            </a:p>
          </p:txBody>
        </p:sp>
      </p:grpSp>
      <p:cxnSp>
        <p:nvCxnSpPr>
          <p:cNvPr id="27" name="Straight Connector 26">
            <a:extLst>
              <a:ext uri="{FF2B5EF4-FFF2-40B4-BE49-F238E27FC236}">
                <a16:creationId xmlns:a16="http://schemas.microsoft.com/office/drawing/2014/main" id="{D6BF4702-DD59-BEE8-2ACE-A5B3E11E0773}"/>
              </a:ext>
            </a:extLst>
          </p:cNvPr>
          <p:cNvCxnSpPr/>
          <p:nvPr/>
        </p:nvCxnSpPr>
        <p:spPr>
          <a:xfrm>
            <a:off x="400801" y="3066005"/>
            <a:ext cx="1902720" cy="0"/>
          </a:xfrm>
          <a:prstGeom prst="line">
            <a:avLst/>
          </a:prstGeom>
          <a:ln w="9525">
            <a:solidFill>
              <a:schemeClr val="bg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120048A-3110-19BC-6D68-FFACD04155F7}"/>
              </a:ext>
            </a:extLst>
          </p:cNvPr>
          <p:cNvCxnSpPr/>
          <p:nvPr/>
        </p:nvCxnSpPr>
        <p:spPr>
          <a:xfrm>
            <a:off x="3533807" y="3066005"/>
            <a:ext cx="1902720" cy="0"/>
          </a:xfrm>
          <a:prstGeom prst="line">
            <a:avLst/>
          </a:prstGeom>
          <a:ln w="9525">
            <a:solidFill>
              <a:schemeClr val="bg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5E7E08D8-99B5-B749-81C5-053D4445F576}"/>
              </a:ext>
            </a:extLst>
          </p:cNvPr>
          <p:cNvPicPr>
            <a:picLocks noChangeAspect="1"/>
          </p:cNvPicPr>
          <p:nvPr/>
        </p:nvPicPr>
        <p:blipFill>
          <a:blip r:embed="rId2" cstate="screen">
            <a:extLst>
              <a:ext uri="{28A0092B-C50C-407E-A947-70E740481C1C}">
                <a14:useLocalDpi xmlns:a14="http://schemas.microsoft.com/office/drawing/2010/main"/>
              </a:ext>
            </a:extLst>
          </a:blip>
          <a:srcRect l="27159" r="27159"/>
          <a:stretch/>
        </p:blipFill>
        <p:spPr>
          <a:xfrm>
            <a:off x="5436529" y="444022"/>
            <a:ext cx="6361022" cy="5981716"/>
          </a:xfrm>
          <a:custGeom>
            <a:avLst/>
            <a:gdLst>
              <a:gd name="connsiteX0" fmla="*/ 0 w 6361023"/>
              <a:gd name="connsiteY0" fmla="*/ 0 h 5981719"/>
              <a:gd name="connsiteX1" fmla="*/ 6186716 w 6361023"/>
              <a:gd name="connsiteY1" fmla="*/ 0 h 5981719"/>
              <a:gd name="connsiteX2" fmla="*/ 6361023 w 6361023"/>
              <a:gd name="connsiteY2" fmla="*/ 174307 h 5981719"/>
              <a:gd name="connsiteX3" fmla="*/ 6361023 w 6361023"/>
              <a:gd name="connsiteY3" fmla="*/ 5807412 h 5981719"/>
              <a:gd name="connsiteX4" fmla="*/ 6186716 w 6361023"/>
              <a:gd name="connsiteY4" fmla="*/ 5981719 h 5981719"/>
              <a:gd name="connsiteX5" fmla="*/ 0 w 6361023"/>
              <a:gd name="connsiteY5" fmla="*/ 5981719 h 5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1023" h="5981719">
                <a:moveTo>
                  <a:pt x="0" y="0"/>
                </a:moveTo>
                <a:lnTo>
                  <a:pt x="6186716" y="0"/>
                </a:lnTo>
                <a:cubicBezTo>
                  <a:pt x="6282983" y="0"/>
                  <a:pt x="6361023" y="78040"/>
                  <a:pt x="6361023" y="174307"/>
                </a:cubicBezTo>
                <a:lnTo>
                  <a:pt x="6361023" y="5807412"/>
                </a:lnTo>
                <a:cubicBezTo>
                  <a:pt x="6361023" y="5903679"/>
                  <a:pt x="6282983" y="5981719"/>
                  <a:pt x="6186716" y="5981719"/>
                </a:cubicBezTo>
                <a:lnTo>
                  <a:pt x="0" y="5981719"/>
                </a:lnTo>
                <a:close/>
              </a:path>
            </a:pathLst>
          </a:custGeom>
        </p:spPr>
      </p:pic>
      <p:sp>
        <p:nvSpPr>
          <p:cNvPr id="40" name="Rectangle: Rounded Corners 39">
            <a:extLst>
              <a:ext uri="{FF2B5EF4-FFF2-40B4-BE49-F238E27FC236}">
                <a16:creationId xmlns:a16="http://schemas.microsoft.com/office/drawing/2014/main" id="{CB2168E7-7D20-9FE1-99B8-352EED085C2F}"/>
              </a:ext>
            </a:extLst>
          </p:cNvPr>
          <p:cNvSpPr/>
          <p:nvPr/>
        </p:nvSpPr>
        <p:spPr>
          <a:xfrm>
            <a:off x="400801" y="432262"/>
            <a:ext cx="11396749" cy="5993477"/>
          </a:xfrm>
          <a:prstGeom prst="roundRect">
            <a:avLst>
              <a:gd name="adj" fmla="val 2797"/>
            </a:avLst>
          </a:prstGeom>
          <a:no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43" name="Rectangle 42">
            <a:extLst>
              <a:ext uri="{FF2B5EF4-FFF2-40B4-BE49-F238E27FC236}">
                <a16:creationId xmlns:a16="http://schemas.microsoft.com/office/drawing/2014/main" id="{7F0C859D-EB60-203B-8DBB-F6E156CB0B79}"/>
              </a:ext>
            </a:extLst>
          </p:cNvPr>
          <p:cNvSpPr/>
          <p:nvPr/>
        </p:nvSpPr>
        <p:spPr>
          <a:xfrm>
            <a:off x="5436528" y="444022"/>
            <a:ext cx="116722" cy="5981716"/>
          </a:xfrm>
          <a:prstGeom prst="rect">
            <a:avLst/>
          </a:prstGeom>
          <a:solidFill>
            <a:schemeClr val="bg1">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Tree>
    <p:extLst>
      <p:ext uri="{BB962C8B-B14F-4D97-AF65-F5344CB8AC3E}">
        <p14:creationId xmlns:p14="http://schemas.microsoft.com/office/powerpoint/2010/main" val="1542691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TP dispute resolution options</a:t>
            </a:r>
            <a:br>
              <a:rPr lang="en-IN" dirty="0"/>
            </a:br>
            <a:r>
              <a:rPr lang="en-IN" sz="2000" b="0" dirty="0">
                <a:solidFill>
                  <a:schemeClr val="bg1">
                    <a:lumMod val="50000"/>
                    <a:lumOff val="50000"/>
                  </a:schemeClr>
                </a:solidFill>
              </a:rPr>
              <a:t>APA and MAP</a:t>
            </a:r>
            <a:endParaRPr lang="en-US" altLang="en-US" sz="2000" b="0" dirty="0">
              <a:solidFill>
                <a:schemeClr val="bg1">
                  <a:lumMod val="50000"/>
                  <a:lumOff val="50000"/>
                </a:schemeClr>
              </a:solidFill>
            </a:endParaRPr>
          </a:p>
        </p:txBody>
      </p:sp>
      <p:graphicFrame>
        <p:nvGraphicFramePr>
          <p:cNvPr id="9" name="Table 8">
            <a:extLst>
              <a:ext uri="{FF2B5EF4-FFF2-40B4-BE49-F238E27FC236}">
                <a16:creationId xmlns:a16="http://schemas.microsoft.com/office/drawing/2014/main" id="{438D2635-538F-972B-A936-770AB4E1CE29}"/>
              </a:ext>
            </a:extLst>
          </p:cNvPr>
          <p:cNvGraphicFramePr>
            <a:graphicFrameLocks noGrp="1"/>
          </p:cNvGraphicFramePr>
          <p:nvPr>
            <p:extLst>
              <p:ext uri="{D42A27DB-BD31-4B8C-83A1-F6EECF244321}">
                <p14:modId xmlns:p14="http://schemas.microsoft.com/office/powerpoint/2010/main" val="4293213150"/>
              </p:ext>
            </p:extLst>
          </p:nvPr>
        </p:nvGraphicFramePr>
        <p:xfrm>
          <a:off x="173666" y="1583976"/>
          <a:ext cx="5297209" cy="4285192"/>
        </p:xfrm>
        <a:graphic>
          <a:graphicData uri="http://schemas.openxmlformats.org/drawingml/2006/table">
            <a:tbl>
              <a:tblPr/>
              <a:tblGrid>
                <a:gridCol w="1674154">
                  <a:extLst>
                    <a:ext uri="{9D8B030D-6E8A-4147-A177-3AD203B41FA5}">
                      <a16:colId xmlns:a16="http://schemas.microsoft.com/office/drawing/2014/main" val="1235836085"/>
                    </a:ext>
                  </a:extLst>
                </a:gridCol>
                <a:gridCol w="3623055">
                  <a:extLst>
                    <a:ext uri="{9D8B030D-6E8A-4147-A177-3AD203B41FA5}">
                      <a16:colId xmlns:a16="http://schemas.microsoft.com/office/drawing/2014/main" val="20304689"/>
                    </a:ext>
                  </a:extLst>
                </a:gridCol>
              </a:tblGrid>
              <a:tr h="3691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400" b="1" i="0" u="none" strike="noStrike" cap="none" normalizeH="0" baseline="0" dirty="0">
                          <a:ln>
                            <a:noFill/>
                          </a:ln>
                          <a:solidFill>
                            <a:schemeClr val="tx1"/>
                          </a:solidFill>
                          <a:effectLst/>
                          <a:latin typeface="+mn-lt"/>
                        </a:rPr>
                        <a:t>Particulars</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400" b="1" i="0" u="none" strike="noStrike" cap="none" normalizeH="0" baseline="0" dirty="0">
                          <a:ln>
                            <a:noFill/>
                          </a:ln>
                          <a:solidFill>
                            <a:schemeClr val="tx1"/>
                          </a:solidFill>
                          <a:effectLst/>
                          <a:latin typeface="+mn-lt"/>
                        </a:rPr>
                        <a:t>Advance Pricing Agreement (APA)</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6745906"/>
                  </a:ext>
                </a:extLst>
              </a:tr>
              <a:tr h="331599">
                <a:tc>
                  <a:txBody>
                    <a:body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i="0" u="none" strike="noStrike" cap="none" normalizeH="0" baseline="0" dirty="0">
                          <a:ln>
                            <a:noFill/>
                          </a:ln>
                          <a:solidFill>
                            <a:schemeClr val="bg2"/>
                          </a:solidFill>
                          <a:effectLst/>
                          <a:latin typeface="+mn-lt"/>
                        </a:rPr>
                        <a:t>Year of introduction</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l" rtl="0" eaLnBrk="1" fontAlgn="base" latinLnBrk="0" hangingPunct="1">
                        <a:lnSpc>
                          <a:spcPct val="100000"/>
                        </a:lnSpc>
                        <a:spcBef>
                          <a:spcPts val="600"/>
                        </a:spcBef>
                        <a:spcAft>
                          <a:spcPts val="600"/>
                        </a:spcAft>
                        <a:buClr>
                          <a:srgbClr val="FFD200"/>
                        </a:buClr>
                        <a:buSzPct val="75000"/>
                        <a:buFont typeface="Arial" charset="0"/>
                        <a:buNone/>
                      </a:pPr>
                      <a:r>
                        <a:rPr kumimoji="0" lang="en-US" sz="1050" u="none" strike="noStrike" cap="none" normalizeH="0" baseline="0" dirty="0">
                          <a:ln>
                            <a:noFill/>
                          </a:ln>
                          <a:solidFill>
                            <a:schemeClr val="bg1"/>
                          </a:solidFill>
                          <a:effectLst/>
                          <a:latin typeface="+mn-lt"/>
                        </a:rPr>
                        <a:t>2012</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1613278"/>
                  </a:ext>
                </a:extLst>
              </a:tr>
              <a:tr h="451613">
                <a:tc>
                  <a:txBody>
                    <a:body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i="0" u="none" strike="noStrike" cap="none" normalizeH="0" baseline="0" dirty="0">
                          <a:ln>
                            <a:noFill/>
                          </a:ln>
                          <a:solidFill>
                            <a:schemeClr val="bg2"/>
                          </a:solidFill>
                          <a:effectLst/>
                          <a:latin typeface="+mn-lt"/>
                        </a:rPr>
                        <a:t>No. of APAs filed till date</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l" rtl="0" eaLnBrk="1" fontAlgn="base" latinLnBrk="0" hangingPunct="1">
                        <a:lnSpc>
                          <a:spcPct val="100000"/>
                        </a:lnSpc>
                        <a:spcBef>
                          <a:spcPts val="600"/>
                        </a:spcBef>
                        <a:spcAft>
                          <a:spcPts val="600"/>
                        </a:spcAft>
                        <a:buClr>
                          <a:srgbClr val="FFD200"/>
                        </a:buClr>
                        <a:buSzPct val="75000"/>
                        <a:buFont typeface="Arial" charset="0"/>
                        <a:buNone/>
                      </a:pPr>
                      <a:r>
                        <a:rPr kumimoji="0" lang="en-US" sz="1050" u="none" strike="noStrike" cap="none" normalizeH="0" baseline="0" dirty="0">
                          <a:ln>
                            <a:noFill/>
                          </a:ln>
                          <a:solidFill>
                            <a:schemeClr val="bg1"/>
                          </a:solidFill>
                          <a:effectLst/>
                          <a:latin typeface="+mn-lt"/>
                        </a:rPr>
                        <a:t>1659 (as per APA Annual report FY 2022-23)</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220686"/>
                  </a:ext>
                </a:extLst>
              </a:tr>
              <a:tr h="33159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cap="none" normalizeH="0" baseline="0" dirty="0">
                          <a:ln>
                            <a:noFill/>
                          </a:ln>
                          <a:solidFill>
                            <a:schemeClr val="bg2"/>
                          </a:solidFill>
                          <a:effectLst/>
                          <a:latin typeface="+mn-lt"/>
                        </a:rPr>
                        <a:t>Time frame</a:t>
                      </a:r>
                      <a:endParaRPr kumimoji="0" lang="en-US" sz="1050" b="1" i="0" u="none" strike="noStrike" cap="none" normalizeH="0" baseline="0" dirty="0">
                        <a:ln>
                          <a:noFill/>
                        </a:ln>
                        <a:solidFill>
                          <a:schemeClr val="bg2"/>
                        </a:solidFill>
                        <a:effectLst/>
                        <a:latin typeface="+mn-lt"/>
                      </a:endParaRP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eaLnBrk="1" fontAlgn="base" latinLnBrk="0" hangingPunct="1">
                        <a:lnSpc>
                          <a:spcPct val="100000"/>
                        </a:lnSpc>
                        <a:spcBef>
                          <a:spcPts val="600"/>
                        </a:spcBef>
                        <a:spcAft>
                          <a:spcPts val="600"/>
                        </a:spcAft>
                        <a:buClr>
                          <a:srgbClr val="FFD200"/>
                        </a:buClr>
                        <a:buSzPct val="75000"/>
                        <a:buFont typeface="Arial" charset="0"/>
                        <a:buNone/>
                      </a:pPr>
                      <a:r>
                        <a:rPr kumimoji="0" lang="en-US" sz="1050" u="none" strike="noStrike" cap="none" normalizeH="0" baseline="0" dirty="0">
                          <a:ln>
                            <a:noFill/>
                          </a:ln>
                          <a:solidFill>
                            <a:schemeClr val="bg1"/>
                          </a:solidFill>
                          <a:effectLst/>
                          <a:latin typeface="+mn-lt"/>
                        </a:rPr>
                        <a:t>2.5 - 3 years</a:t>
                      </a:r>
                      <a:r>
                        <a:rPr lang="en-US" sz="1050" u="none" strike="noStrike" cap="none" normalizeH="0" baseline="0" dirty="0">
                          <a:ln>
                            <a:noFill/>
                          </a:ln>
                          <a:solidFill>
                            <a:schemeClr val="bg1"/>
                          </a:solidFill>
                          <a:effectLst/>
                          <a:latin typeface="+mn-lt"/>
                        </a:rPr>
                        <a:t>  (expected going forward)</a:t>
                      </a:r>
                      <a:endParaRPr kumimoji="0" lang="en-US" sz="1050" u="none" strike="noStrike" cap="none" normalizeH="0" baseline="0" dirty="0">
                        <a:ln>
                          <a:noFill/>
                        </a:ln>
                        <a:solidFill>
                          <a:schemeClr val="bg1"/>
                        </a:solidFill>
                        <a:effectLst/>
                        <a:latin typeface="+mn-lt"/>
                      </a:endParaRP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5122698"/>
                  </a:ext>
                </a:extLst>
              </a:tr>
              <a:tr h="451613">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i="0" u="none" strike="noStrike" cap="none" normalizeH="0" baseline="0" dirty="0">
                          <a:ln>
                            <a:noFill/>
                          </a:ln>
                          <a:solidFill>
                            <a:schemeClr val="bg2"/>
                          </a:solidFill>
                          <a:effectLst/>
                          <a:latin typeface="+mn-lt"/>
                        </a:rPr>
                        <a:t>Coverage</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0" i="0" u="none" strike="noStrike" cap="none" normalizeH="0" baseline="0" dirty="0">
                          <a:ln>
                            <a:noFill/>
                          </a:ln>
                          <a:solidFill>
                            <a:schemeClr val="bg1"/>
                          </a:solidFill>
                          <a:effectLst/>
                          <a:latin typeface="+mn-lt"/>
                        </a:rPr>
                        <a:t>5 years plus a roll-back of 4 </a:t>
                      </a:r>
                      <a:r>
                        <a:rPr kumimoji="0" lang="en-US" sz="1050" b="0" i="0" u="none" strike="noStrike" kern="1200" cap="none" normalizeH="0" baseline="0" dirty="0">
                          <a:ln>
                            <a:noFill/>
                          </a:ln>
                          <a:solidFill>
                            <a:schemeClr val="bg1"/>
                          </a:solidFill>
                          <a:effectLst/>
                          <a:latin typeface="+mn-lt"/>
                          <a:ea typeface="+mn-ea"/>
                          <a:cs typeface="+mn-cs"/>
                        </a:rPr>
                        <a:t>years (total of 9 years can be covered)</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7699934"/>
                  </a:ext>
                </a:extLst>
              </a:tr>
              <a:tr h="45161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cap="none" normalizeH="0" baseline="0" dirty="0">
                          <a:ln>
                            <a:noFill/>
                          </a:ln>
                          <a:solidFill>
                            <a:schemeClr val="bg2"/>
                          </a:solidFill>
                          <a:effectLst/>
                          <a:latin typeface="+mn-lt"/>
                        </a:rPr>
                        <a:t>Binding Nature</a:t>
                      </a:r>
                      <a:endParaRPr kumimoji="0" lang="en-US" sz="1050" b="1" i="0" u="none" strike="noStrike" cap="none" normalizeH="0" baseline="0" dirty="0">
                        <a:ln>
                          <a:noFill/>
                        </a:ln>
                        <a:solidFill>
                          <a:schemeClr val="bg2"/>
                        </a:solidFill>
                        <a:effectLst/>
                        <a:latin typeface="+mn-lt"/>
                      </a:endParaRP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u="none" strike="noStrike" cap="none" normalizeH="0" baseline="0" dirty="0">
                          <a:ln>
                            <a:noFill/>
                          </a:ln>
                          <a:solidFill>
                            <a:schemeClr val="bg1"/>
                          </a:solidFill>
                          <a:effectLst/>
                          <a:latin typeface="+mn-lt"/>
                        </a:rPr>
                        <a:t>Binding on Revenue; Taxpayer need not accept if detrimental, can continue with domestic appeal</a:t>
                      </a:r>
                      <a:endParaRPr kumimoji="0" lang="en-US" sz="1050" b="0" i="0" u="none" strike="noStrike" cap="none" normalizeH="0" baseline="0" dirty="0">
                        <a:ln>
                          <a:noFill/>
                        </a:ln>
                        <a:solidFill>
                          <a:schemeClr val="bg1"/>
                        </a:solidFill>
                        <a:effectLst/>
                        <a:latin typeface="+mn-lt"/>
                      </a:endParaRP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8424159"/>
                  </a:ext>
                </a:extLst>
              </a:tr>
              <a:tr h="33159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kern="1200" cap="none" normalizeH="0" baseline="0" dirty="0">
                          <a:ln>
                            <a:noFill/>
                          </a:ln>
                          <a:solidFill>
                            <a:schemeClr val="bg2"/>
                          </a:solidFill>
                          <a:effectLst/>
                          <a:latin typeface="+mn-lt"/>
                          <a:ea typeface="+mn-ea"/>
                          <a:cs typeface="+mn-cs"/>
                        </a:rPr>
                        <a:t>Additional Evidence</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050" u="none" strike="noStrike" kern="1200" cap="none" normalizeH="0" baseline="0" dirty="0">
                          <a:ln>
                            <a:noFill/>
                          </a:ln>
                          <a:solidFill>
                            <a:schemeClr val="bg1"/>
                          </a:solidFill>
                          <a:effectLst/>
                          <a:latin typeface="+mn-lt"/>
                          <a:ea typeface="+mn-ea"/>
                          <a:cs typeface="+mn-cs"/>
                        </a:rPr>
                        <a:t>Taxpayer can file as much information as it deems fit</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5006926"/>
                  </a:ext>
                </a:extLst>
              </a:tr>
              <a:tr h="33159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kern="1200" cap="none" normalizeH="0" baseline="0" dirty="0">
                          <a:ln>
                            <a:noFill/>
                          </a:ln>
                          <a:solidFill>
                            <a:schemeClr val="bg2"/>
                          </a:solidFill>
                          <a:effectLst/>
                          <a:latin typeface="+mn-lt"/>
                          <a:ea typeface="+mn-ea"/>
                          <a:cs typeface="+mn-cs"/>
                        </a:rPr>
                        <a:t>Pre-filing option</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050" u="none" strike="noStrike" kern="1200" cap="none" normalizeH="0" baseline="0" dirty="0">
                          <a:ln>
                            <a:noFill/>
                          </a:ln>
                          <a:solidFill>
                            <a:schemeClr val="bg1"/>
                          </a:solidFill>
                          <a:effectLst/>
                          <a:latin typeface="+mn-lt"/>
                          <a:ea typeface="+mn-ea"/>
                          <a:cs typeface="+mn-cs"/>
                        </a:rPr>
                        <a:t>Available</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4754669"/>
                  </a:ext>
                </a:extLst>
              </a:tr>
              <a:tr h="33159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kern="1200" cap="none" normalizeH="0" baseline="0" dirty="0">
                          <a:ln>
                            <a:noFill/>
                          </a:ln>
                          <a:solidFill>
                            <a:schemeClr val="bg2"/>
                          </a:solidFill>
                          <a:effectLst/>
                          <a:latin typeface="+mn-lt"/>
                          <a:ea typeface="+mn-ea"/>
                          <a:cs typeface="+mn-cs"/>
                        </a:rPr>
                        <a:t>Site Visit</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050" u="none" strike="noStrike" kern="1200" cap="none" normalizeH="0" baseline="0" dirty="0">
                          <a:ln>
                            <a:noFill/>
                          </a:ln>
                          <a:solidFill>
                            <a:schemeClr val="bg1"/>
                          </a:solidFill>
                          <a:effectLst/>
                          <a:latin typeface="+mn-lt"/>
                          <a:ea typeface="+mn-ea"/>
                          <a:cs typeface="+mn-cs"/>
                        </a:rPr>
                        <a:t>Yes (critical component)</a:t>
                      </a:r>
                      <a:endParaRPr kumimoji="0" lang="en-IN" sz="1050" u="none" strike="noStrike" kern="1200" cap="none" normalizeH="0" baseline="0" dirty="0">
                        <a:ln>
                          <a:noFill/>
                        </a:ln>
                        <a:solidFill>
                          <a:schemeClr val="bg1"/>
                        </a:solidFill>
                        <a:effectLst/>
                        <a:latin typeface="+mn-lt"/>
                        <a:ea typeface="+mn-ea"/>
                        <a:cs typeface="+mn-cs"/>
                      </a:endParaRP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1202755"/>
                  </a:ext>
                </a:extLst>
              </a:tr>
              <a:tr h="451613">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kern="1200" cap="none" normalizeH="0" baseline="0" dirty="0">
                          <a:ln>
                            <a:noFill/>
                          </a:ln>
                          <a:solidFill>
                            <a:schemeClr val="bg2"/>
                          </a:solidFill>
                          <a:effectLst/>
                          <a:latin typeface="+mn-lt"/>
                          <a:ea typeface="+mn-ea"/>
                          <a:cs typeface="+mn-cs"/>
                        </a:rPr>
                        <a:t>Post settlement compliances</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050" u="none" strike="noStrike" kern="1200" cap="none" normalizeH="0" baseline="0" dirty="0">
                          <a:ln>
                            <a:noFill/>
                          </a:ln>
                          <a:solidFill>
                            <a:schemeClr val="bg1"/>
                          </a:solidFill>
                          <a:effectLst/>
                          <a:latin typeface="+mn-lt"/>
                          <a:ea typeface="+mn-ea"/>
                          <a:cs typeface="+mn-cs"/>
                        </a:rPr>
                        <a:t>Required</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1618859"/>
                  </a:ext>
                </a:extLst>
              </a:tr>
              <a:tr h="451613">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pPr>
                      <a:r>
                        <a:rPr kumimoji="0" lang="en-US" sz="1050" b="1" u="none" strike="noStrike" kern="1200" cap="none" normalizeH="0" baseline="0" dirty="0">
                          <a:ln>
                            <a:noFill/>
                          </a:ln>
                          <a:solidFill>
                            <a:schemeClr val="bg2"/>
                          </a:solidFill>
                          <a:effectLst/>
                          <a:latin typeface="+mn-lt"/>
                          <a:ea typeface="+mn-ea"/>
                          <a:cs typeface="+mn-cs"/>
                        </a:rPr>
                        <a:t>Application Filing Fee</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sz="1800" kern="1200">
                          <a:solidFill>
                            <a:schemeClr val="tx1"/>
                          </a:solidFill>
                          <a:latin typeface="EYInterstate Light"/>
                        </a:defRPr>
                      </a:lvl1pPr>
                      <a:lvl2pPr marL="457200" algn="l" defTabSz="914400" rtl="0" eaLnBrk="1" latinLnBrk="0" hangingPunct="1">
                        <a:defRPr sz="1800" kern="1200">
                          <a:solidFill>
                            <a:schemeClr val="tx1"/>
                          </a:solidFill>
                          <a:latin typeface="EYInterstate Light"/>
                        </a:defRPr>
                      </a:lvl2pPr>
                      <a:lvl3pPr marL="914400" algn="l" defTabSz="914400" rtl="0" eaLnBrk="1" latinLnBrk="0" hangingPunct="1">
                        <a:defRPr sz="1800" kern="1200">
                          <a:solidFill>
                            <a:schemeClr val="tx1"/>
                          </a:solidFill>
                          <a:latin typeface="EYInterstate Light"/>
                        </a:defRPr>
                      </a:lvl3pPr>
                      <a:lvl4pPr marL="1371600" algn="l" defTabSz="914400" rtl="0" eaLnBrk="1" latinLnBrk="0" hangingPunct="1">
                        <a:defRPr sz="1800" kern="1200">
                          <a:solidFill>
                            <a:schemeClr val="tx1"/>
                          </a:solidFill>
                          <a:latin typeface="EYInterstate Light"/>
                        </a:defRPr>
                      </a:lvl4pPr>
                      <a:lvl5pPr marL="1828800" algn="l" defTabSz="914400" rtl="0" eaLnBrk="1" latinLnBrk="0" hangingPunct="1">
                        <a:defRPr sz="1800" kern="1200">
                          <a:solidFill>
                            <a:schemeClr val="tx1"/>
                          </a:solidFill>
                          <a:latin typeface="EYInterstate Light"/>
                        </a:defRPr>
                      </a:lvl5pPr>
                      <a:lvl6pPr marL="2286000" algn="l" defTabSz="914400" rtl="0" eaLnBrk="1" latinLnBrk="0" hangingPunct="1">
                        <a:defRPr sz="1800" kern="1200">
                          <a:solidFill>
                            <a:schemeClr val="tx1"/>
                          </a:solidFill>
                          <a:latin typeface="EYInterstate Light"/>
                        </a:defRPr>
                      </a:lvl6pPr>
                      <a:lvl7pPr marL="2743200" algn="l" defTabSz="914400" rtl="0" eaLnBrk="1" latinLnBrk="0" hangingPunct="1">
                        <a:defRPr sz="1800" kern="1200">
                          <a:solidFill>
                            <a:schemeClr val="tx1"/>
                          </a:solidFill>
                          <a:latin typeface="EYInterstate Light"/>
                        </a:defRPr>
                      </a:lvl7pPr>
                      <a:lvl8pPr marL="3200400" algn="l" defTabSz="914400" rtl="0" eaLnBrk="1" latinLnBrk="0" hangingPunct="1">
                        <a:defRPr sz="1800" kern="1200">
                          <a:solidFill>
                            <a:schemeClr val="tx1"/>
                          </a:solidFill>
                          <a:latin typeface="EYInterstate Light"/>
                        </a:defRPr>
                      </a:lvl8pPr>
                      <a:lvl9pPr marL="3657600" algn="l" defTabSz="914400" rtl="0" eaLnBrk="1" latinLnBrk="0" hangingPunct="1">
                        <a:defRPr sz="1800" kern="1200">
                          <a:solidFill>
                            <a:schemeClr val="tx1"/>
                          </a:solidFill>
                          <a:latin typeface="EYInterstate Light"/>
                        </a:defRPr>
                      </a:lvl9pPr>
                    </a:lstStyle>
                    <a:p>
                      <a:pPr marL="0" marR="0" lvl="0" indent="0" algn="l" defTabSz="914400" rtl="0" eaLnBrk="1" fontAlgn="base" latinLnBrk="0" hangingPunct="1">
                        <a:lnSpc>
                          <a:spcPct val="100000"/>
                        </a:lnSpc>
                        <a:spcBef>
                          <a:spcPts val="600"/>
                        </a:spcBef>
                        <a:spcAft>
                          <a:spcPts val="600"/>
                        </a:spcAft>
                        <a:buClr>
                          <a:srgbClr val="FFD200"/>
                        </a:buClr>
                        <a:buSzPct val="75000"/>
                        <a:buFont typeface="Arial" charset="0"/>
                        <a:buNone/>
                        <a:tabLst/>
                        <a:defRPr/>
                      </a:pPr>
                      <a:r>
                        <a:rPr kumimoji="0" lang="en-US" sz="1050" u="none" strike="noStrike" kern="1200" cap="none" normalizeH="0" baseline="0" dirty="0">
                          <a:ln>
                            <a:noFill/>
                          </a:ln>
                          <a:solidFill>
                            <a:schemeClr val="bg1"/>
                          </a:solidFill>
                          <a:effectLst/>
                          <a:latin typeface="+mn-lt"/>
                          <a:ea typeface="+mn-ea"/>
                          <a:cs typeface="+mn-cs"/>
                        </a:rPr>
                        <a:t>Between INR 10 lakhs to 20 lakhs (max.) depending on value of transactions to be covered</a:t>
                      </a:r>
                    </a:p>
                  </a:txBody>
                  <a:tcPr marL="71963" marR="35980" marT="35995" marB="35995" anchor="ctr" horzOverflow="overflow">
                    <a:lnL w="12700" cap="flat" cmpd="sng" algn="ctr">
                      <a:solidFill>
                        <a:schemeClr val="bg1">
                          <a:lumMod val="25000"/>
                          <a:lumOff val="75000"/>
                        </a:schemeClr>
                      </a:solidFill>
                      <a:prstDash val="solid"/>
                      <a:round/>
                      <a:headEnd type="none" w="med" len="med"/>
                      <a:tailEnd type="none" w="med" len="med"/>
                    </a:lnL>
                    <a:lnR w="12700" cap="flat" cmpd="sng" algn="ctr">
                      <a:solidFill>
                        <a:schemeClr val="bg1">
                          <a:lumMod val="25000"/>
                          <a:lumOff val="75000"/>
                        </a:schemeClr>
                      </a:solidFill>
                      <a:prstDash val="solid"/>
                      <a:round/>
                      <a:headEnd type="none" w="med" len="med"/>
                      <a:tailEnd type="none" w="med" len="med"/>
                    </a:lnR>
                    <a:lnT w="12700" cap="flat" cmpd="sng" algn="ctr">
                      <a:solidFill>
                        <a:schemeClr val="bg1">
                          <a:lumMod val="25000"/>
                          <a:lumOff val="75000"/>
                        </a:schemeClr>
                      </a:solidFill>
                      <a:prstDash val="solid"/>
                      <a:round/>
                      <a:headEnd type="none" w="med" len="med"/>
                      <a:tailEnd type="none" w="med" len="med"/>
                    </a:lnT>
                    <a:lnB w="12700" cap="flat" cmpd="sng" algn="ctr">
                      <a:solidFill>
                        <a:schemeClr val="bg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6070068"/>
                  </a:ext>
                </a:extLst>
              </a:tr>
            </a:tbl>
          </a:graphicData>
        </a:graphic>
      </p:graphicFrame>
      <p:sp>
        <p:nvSpPr>
          <p:cNvPr id="21" name="TextBox 20">
            <a:extLst>
              <a:ext uri="{FF2B5EF4-FFF2-40B4-BE49-F238E27FC236}">
                <a16:creationId xmlns:a16="http://schemas.microsoft.com/office/drawing/2014/main" id="{26674B7F-FB76-866F-30F6-03599C2ECD69}"/>
              </a:ext>
            </a:extLst>
          </p:cNvPr>
          <p:cNvSpPr txBox="1"/>
          <p:nvPr/>
        </p:nvSpPr>
        <p:spPr>
          <a:xfrm>
            <a:off x="5624063" y="1583976"/>
            <a:ext cx="2477946" cy="2344231"/>
          </a:xfrm>
          <a:prstGeom prst="rect">
            <a:avLst/>
          </a:prstGeom>
          <a:solidFill>
            <a:schemeClr val="bg1">
              <a:lumMod val="10000"/>
              <a:lumOff val="90000"/>
            </a:schemeClr>
          </a:solidFill>
        </p:spPr>
        <p:style>
          <a:lnRef idx="1">
            <a:schemeClr val="dk1"/>
          </a:lnRef>
          <a:fillRef idx="2">
            <a:schemeClr val="dk1"/>
          </a:fillRef>
          <a:effectRef idx="1">
            <a:schemeClr val="dk1"/>
          </a:effectRef>
          <a:fontRef idx="minor">
            <a:schemeClr val="dk1"/>
          </a:fontRef>
        </p:style>
        <p:txBody>
          <a:bodyPr wrap="square">
            <a:spAutoFit/>
          </a:bodyPr>
          <a:lstStyle/>
          <a:p>
            <a:pPr marL="0" marR="5077" lvl="2" defTabSz="913943">
              <a:spcBef>
                <a:spcPts val="400"/>
              </a:spcBef>
              <a:spcAft>
                <a:spcPts val="600"/>
              </a:spcAft>
              <a:buClr>
                <a:srgbClr val="FFE600"/>
              </a:buClr>
              <a:buSzPct val="100000"/>
              <a:tabLst>
                <a:tab pos="533133" algn="l"/>
              </a:tabLst>
              <a:defRPr/>
            </a:pPr>
            <a:r>
              <a:rPr lang="en-US" sz="1100" b="1" dirty="0">
                <a:solidFill>
                  <a:schemeClr val="bg1"/>
                </a:solidFill>
                <a:latin typeface="EYInterstate" panose="02000503020000020004" pitchFamily="2" charset="0"/>
              </a:rPr>
              <a:t>Complex transactions resolved</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Intra-group services</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Corporate guarantee fee</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Variable Royalty</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Trademark/IPR usage fee</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Investment advisory services </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Software development/IT/ITeS </a:t>
            </a:r>
          </a:p>
          <a:p>
            <a:pPr marL="215892" marR="5077"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EPC contracts</a:t>
            </a:r>
          </a:p>
        </p:txBody>
      </p:sp>
      <p:sp>
        <p:nvSpPr>
          <p:cNvPr id="25" name="TextBox 24">
            <a:extLst>
              <a:ext uri="{FF2B5EF4-FFF2-40B4-BE49-F238E27FC236}">
                <a16:creationId xmlns:a16="http://schemas.microsoft.com/office/drawing/2014/main" id="{6EF2D1F2-7E76-42DC-77C1-DBE0CE8D0EF6}"/>
              </a:ext>
            </a:extLst>
          </p:cNvPr>
          <p:cNvSpPr txBox="1"/>
          <p:nvPr/>
        </p:nvSpPr>
        <p:spPr>
          <a:xfrm>
            <a:off x="8255198" y="1562710"/>
            <a:ext cx="3767470" cy="2385268"/>
          </a:xfrm>
          <a:prstGeom prst="rect">
            <a:avLst/>
          </a:prstGeom>
          <a:solidFill>
            <a:schemeClr val="bg1">
              <a:lumMod val="10000"/>
              <a:lumOff val="90000"/>
            </a:schemeClr>
          </a:solidFill>
        </p:spPr>
        <p:style>
          <a:lnRef idx="1">
            <a:schemeClr val="dk1"/>
          </a:lnRef>
          <a:fillRef idx="2">
            <a:schemeClr val="dk1"/>
          </a:fillRef>
          <a:effectRef idx="1">
            <a:schemeClr val="dk1"/>
          </a:effectRef>
          <a:fontRef idx="minor">
            <a:schemeClr val="dk1"/>
          </a:fontRef>
        </p:style>
        <p:txBody>
          <a:bodyPr wrap="square">
            <a:spAutoFit/>
          </a:bodyPr>
          <a:lstStyle/>
          <a:p>
            <a:pPr marL="0" lvl="2" defTabSz="913943">
              <a:spcBef>
                <a:spcPts val="400"/>
              </a:spcBef>
              <a:spcAft>
                <a:spcPts val="600"/>
              </a:spcAft>
              <a:buClr>
                <a:srgbClr val="FFE600"/>
              </a:buClr>
              <a:buSzPct val="100000"/>
              <a:tabLst>
                <a:tab pos="533133" algn="l"/>
              </a:tabLst>
              <a:defRPr/>
            </a:pPr>
            <a:r>
              <a:rPr lang="en-US" sz="1100" b="1" dirty="0">
                <a:solidFill>
                  <a:schemeClr val="bg1"/>
                </a:solidFill>
                <a:latin typeface="EYInterstate" panose="02000503020000020004" pitchFamily="2" charset="0"/>
              </a:rPr>
              <a:t>Why act now?</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Rising TP controversy cases </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Sophisticated and detailed nature of Indian TP audits </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Pressure on fiscal authorities to collect higher tax revenue</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Heightened transparency (Master File, CbCR disclosure)</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Tectonic shifts in the cross-border supply chain</a:t>
            </a:r>
          </a:p>
          <a:p>
            <a:pPr marL="215892" lvl="2" indent="-215892" defTabSz="913943">
              <a:spcBef>
                <a:spcPts val="400"/>
              </a:spcBef>
              <a:spcAft>
                <a:spcPts val="600"/>
              </a:spcAft>
              <a:buClr>
                <a:srgbClr val="FFE600"/>
              </a:buClr>
              <a:buSzPct val="100000"/>
              <a:buFont typeface="EYInterstate Light" panose="02000506000000020004" pitchFamily="2" charset="0"/>
              <a:buChar char="•"/>
              <a:tabLst>
                <a:tab pos="533133" algn="l"/>
              </a:tabLst>
              <a:defRPr/>
            </a:pPr>
            <a:r>
              <a:rPr lang="en-US" sz="1100" dirty="0">
                <a:solidFill>
                  <a:schemeClr val="bg1"/>
                </a:solidFill>
                <a:latin typeface="EYInterstate Light"/>
              </a:rPr>
              <a:t>Bilateral TP certainty</a:t>
            </a:r>
          </a:p>
        </p:txBody>
      </p:sp>
      <p:sp>
        <p:nvSpPr>
          <p:cNvPr id="60" name="Rectangle: Top Corners Rounded 59">
            <a:extLst>
              <a:ext uri="{FF2B5EF4-FFF2-40B4-BE49-F238E27FC236}">
                <a16:creationId xmlns:a16="http://schemas.microsoft.com/office/drawing/2014/main" id="{E60BB5F5-D156-AA91-2E67-22A1E0676DA3}"/>
              </a:ext>
            </a:extLst>
          </p:cNvPr>
          <p:cNvSpPr/>
          <p:nvPr/>
        </p:nvSpPr>
        <p:spPr>
          <a:xfrm>
            <a:off x="5624062" y="4144384"/>
            <a:ext cx="6398605" cy="1703517"/>
          </a:xfrm>
          <a:prstGeom prst="round2SameRect">
            <a:avLst>
              <a:gd name="adj1" fmla="val 4127"/>
              <a:gd name="adj2" fmla="val 0"/>
            </a:avLst>
          </a:prstGeom>
          <a:solidFill>
            <a:schemeClr val="bg1">
              <a:lumMod val="50000"/>
              <a:lumOff val="50000"/>
            </a:schemeClr>
          </a:solidFill>
          <a:ln w="9525">
            <a:solidFill>
              <a:schemeClr val="bg1">
                <a:lumMod val="20000"/>
                <a:lumOff val="8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b="1" dirty="0">
              <a:solidFill>
                <a:schemeClr val="tx1"/>
              </a:solidFill>
            </a:endParaRPr>
          </a:p>
          <a:p>
            <a:pPr marL="171450" indent="-171450">
              <a:buFont typeface="Arial" panose="020B0604020202020204" pitchFamily="34" charset="0"/>
              <a:buChar char="•"/>
            </a:pPr>
            <a:endParaRPr lang="en-IN" sz="1200" dirty="0">
              <a:solidFill>
                <a:schemeClr val="tx1"/>
              </a:solidFill>
            </a:endParaRPr>
          </a:p>
          <a:p>
            <a:pPr marL="171450" indent="-171450">
              <a:buFont typeface="Arial" panose="020B0604020202020204" pitchFamily="34" charset="0"/>
              <a:buChar char="•"/>
            </a:pPr>
            <a:r>
              <a:rPr lang="en-US" sz="1200" u="sng" dirty="0">
                <a:solidFill>
                  <a:schemeClr val="tx1"/>
                </a:solidFill>
              </a:rPr>
              <a:t>Treaty procedure:</a:t>
            </a:r>
            <a:r>
              <a:rPr lang="en-US" sz="1200" dirty="0">
                <a:solidFill>
                  <a:schemeClr val="tx1"/>
                </a:solidFill>
              </a:rPr>
              <a:t> Available as part of major tax treaties. A</a:t>
            </a:r>
            <a:r>
              <a:rPr lang="en-IN" sz="1200" dirty="0">
                <a:solidFill>
                  <a:schemeClr val="tx1"/>
                </a:solidFill>
              </a:rPr>
              <a:t>n alternative dispute resolution forum preferred by taxpayers facing recurring litigation. </a:t>
            </a:r>
          </a:p>
          <a:p>
            <a:pPr marL="171450" indent="-171450">
              <a:buFont typeface="Arial" panose="020B0604020202020204" pitchFamily="34" charset="0"/>
              <a:buChar char="•"/>
            </a:pPr>
            <a:r>
              <a:rPr lang="en-US" sz="1200" u="sng" dirty="0">
                <a:solidFill>
                  <a:schemeClr val="tx1"/>
                </a:solidFill>
              </a:rPr>
              <a:t>Alternate route:</a:t>
            </a:r>
            <a:r>
              <a:rPr lang="en-US" sz="1200" dirty="0">
                <a:solidFill>
                  <a:schemeClr val="tx1"/>
                </a:solidFill>
              </a:rPr>
              <a:t> Dispute resolution through a negotiated settlement. Helps avoid double taxation and provides corresponding relief.</a:t>
            </a:r>
          </a:p>
          <a:p>
            <a:pPr marL="171450" indent="-171450">
              <a:buFont typeface="Arial" panose="020B0604020202020204" pitchFamily="34" charset="0"/>
              <a:buChar char="•"/>
            </a:pPr>
            <a:r>
              <a:rPr lang="en-IN" sz="1200" u="sng" dirty="0">
                <a:solidFill>
                  <a:schemeClr val="tx1"/>
                </a:solidFill>
              </a:rPr>
              <a:t>Binding nature:</a:t>
            </a:r>
            <a:r>
              <a:rPr lang="en-IN" sz="1200" dirty="0">
                <a:solidFill>
                  <a:schemeClr val="tx1"/>
                </a:solidFill>
              </a:rPr>
              <a:t> MAP outcome will be binding on the RA. The Applicant could choose to accept/reject the MAP settlement based on outcome.</a:t>
            </a:r>
            <a:endParaRPr lang="en-ZA" sz="1200" dirty="0">
              <a:solidFill>
                <a:schemeClr val="tx1"/>
              </a:solidFill>
            </a:endParaRPr>
          </a:p>
          <a:p>
            <a:pPr marL="171450" indent="-171450">
              <a:buFont typeface="Arial" panose="020B0604020202020204" pitchFamily="34" charset="0"/>
              <a:buChar char="•"/>
            </a:pPr>
            <a:endParaRPr lang="en-IN" sz="1400" dirty="0">
              <a:solidFill>
                <a:schemeClr val="tx1"/>
              </a:solidFill>
            </a:endParaRPr>
          </a:p>
          <a:p>
            <a:endParaRPr lang="en-IN" sz="1400" dirty="0">
              <a:solidFill>
                <a:schemeClr val="tx1"/>
              </a:solidFill>
            </a:endParaRPr>
          </a:p>
        </p:txBody>
      </p:sp>
      <p:sp>
        <p:nvSpPr>
          <p:cNvPr id="68" name="Freeform 5">
            <a:extLst>
              <a:ext uri="{FF2B5EF4-FFF2-40B4-BE49-F238E27FC236}">
                <a16:creationId xmlns:a16="http://schemas.microsoft.com/office/drawing/2014/main" id="{4E71BF42-F50F-A7B2-F300-23B0A1A604F0}"/>
              </a:ext>
            </a:extLst>
          </p:cNvPr>
          <p:cNvSpPr>
            <a:spLocks/>
          </p:cNvSpPr>
          <p:nvPr/>
        </p:nvSpPr>
        <p:spPr bwMode="auto">
          <a:xfrm>
            <a:off x="5645330" y="4141385"/>
            <a:ext cx="6377338" cy="369806"/>
          </a:xfrm>
          <a:prstGeom prst="roundRect">
            <a:avLst>
              <a:gd name="adj" fmla="val 8526"/>
            </a:avLst>
          </a:prstGeom>
          <a:solidFill>
            <a:schemeClr val="tx2"/>
          </a:solidFill>
          <a:ln>
            <a:noFill/>
          </a:ln>
        </p:spPr>
        <p:txBody>
          <a:bodyPr vert="horz" wrap="square" lIns="78115" tIns="39058" rIns="78115" bIns="39058" numCol="1" anchor="t" anchorCtr="0" compatLnSpc="1">
            <a:prstTxWarp prst="textNoShape">
              <a:avLst/>
            </a:prstTxWarp>
          </a:bodyPr>
          <a:lstStyle/>
          <a:p>
            <a:pPr algn="ctr" defTabSz="913943">
              <a:defRPr/>
            </a:pPr>
            <a:r>
              <a:rPr lang="en-IN" sz="1600" b="1" dirty="0">
                <a:solidFill>
                  <a:schemeClr val="bg1"/>
                </a:solidFill>
                <a:latin typeface="EYInterstate" panose="02000503020000020004" pitchFamily="2" charset="0"/>
              </a:rPr>
              <a:t>Mutual Agreement Procedure (MAP)</a:t>
            </a:r>
          </a:p>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endParaRPr>
          </a:p>
        </p:txBody>
      </p:sp>
    </p:spTree>
    <p:extLst>
      <p:ext uri="{BB962C8B-B14F-4D97-AF65-F5344CB8AC3E}">
        <p14:creationId xmlns:p14="http://schemas.microsoft.com/office/powerpoint/2010/main" val="3450319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APA program</a:t>
            </a:r>
            <a:br>
              <a:rPr lang="en-IN" dirty="0"/>
            </a:br>
            <a:r>
              <a:rPr lang="en-IN" sz="2000" b="0" dirty="0">
                <a:solidFill>
                  <a:schemeClr val="bg1">
                    <a:lumMod val="50000"/>
                    <a:lumOff val="50000"/>
                  </a:schemeClr>
                </a:solidFill>
              </a:rPr>
              <a:t>Types of APA</a:t>
            </a:r>
            <a:endParaRPr lang="en-US" altLang="en-US" sz="2000" b="0" dirty="0">
              <a:solidFill>
                <a:schemeClr val="bg1">
                  <a:lumMod val="50000"/>
                  <a:lumOff val="50000"/>
                </a:schemeClr>
              </a:solidFill>
            </a:endParaRPr>
          </a:p>
        </p:txBody>
      </p:sp>
      <p:grpSp>
        <p:nvGrpSpPr>
          <p:cNvPr id="24" name="Group 23">
            <a:extLst>
              <a:ext uri="{FF2B5EF4-FFF2-40B4-BE49-F238E27FC236}">
                <a16:creationId xmlns:a16="http://schemas.microsoft.com/office/drawing/2014/main" id="{4A5C40BF-E57F-9DA7-C776-537E55CC8E9C}"/>
              </a:ext>
            </a:extLst>
          </p:cNvPr>
          <p:cNvGrpSpPr/>
          <p:nvPr/>
        </p:nvGrpSpPr>
        <p:grpSpPr>
          <a:xfrm>
            <a:off x="479425" y="5043631"/>
            <a:ext cx="4547898" cy="887777"/>
            <a:chOff x="479425" y="4886948"/>
            <a:chExt cx="4547898" cy="887777"/>
          </a:xfrm>
        </p:grpSpPr>
        <p:grpSp>
          <p:nvGrpSpPr>
            <p:cNvPr id="23" name="Group 22">
              <a:extLst>
                <a:ext uri="{FF2B5EF4-FFF2-40B4-BE49-F238E27FC236}">
                  <a16:creationId xmlns:a16="http://schemas.microsoft.com/office/drawing/2014/main" id="{427F2BD9-E0FD-66DE-30B7-409CD20D0074}"/>
                </a:ext>
              </a:extLst>
            </p:cNvPr>
            <p:cNvGrpSpPr/>
            <p:nvPr/>
          </p:nvGrpSpPr>
          <p:grpSpPr>
            <a:xfrm>
              <a:off x="479425" y="4886948"/>
              <a:ext cx="4547898" cy="887777"/>
              <a:chOff x="479425" y="4886948"/>
              <a:chExt cx="4547898" cy="887777"/>
            </a:xfrm>
          </p:grpSpPr>
          <p:grpSp>
            <p:nvGrpSpPr>
              <p:cNvPr id="12" name="Group 11">
                <a:extLst>
                  <a:ext uri="{FF2B5EF4-FFF2-40B4-BE49-F238E27FC236}">
                    <a16:creationId xmlns:a16="http://schemas.microsoft.com/office/drawing/2014/main" id="{6261E26D-7FDE-0121-00F0-EE0294D67E71}"/>
                  </a:ext>
                </a:extLst>
              </p:cNvPr>
              <p:cNvGrpSpPr/>
              <p:nvPr/>
            </p:nvGrpSpPr>
            <p:grpSpPr>
              <a:xfrm>
                <a:off x="479425" y="4886948"/>
                <a:ext cx="1674523" cy="887777"/>
                <a:chOff x="911196" y="4886948"/>
                <a:chExt cx="1674523" cy="887777"/>
              </a:xfrm>
            </p:grpSpPr>
            <p:sp>
              <p:nvSpPr>
                <p:cNvPr id="11" name="Freeform 5">
                  <a:extLst>
                    <a:ext uri="{FF2B5EF4-FFF2-40B4-BE49-F238E27FC236}">
                      <a16:creationId xmlns:a16="http://schemas.microsoft.com/office/drawing/2014/main" id="{4832E990-0421-6C2F-DCA5-F25FA4F7D6FB}"/>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3" name="Group 2">
                  <a:extLst>
                    <a:ext uri="{FF2B5EF4-FFF2-40B4-BE49-F238E27FC236}">
                      <a16:creationId xmlns:a16="http://schemas.microsoft.com/office/drawing/2014/main" id="{496FA558-86F8-248F-A9F2-55B53E49A03E}"/>
                    </a:ext>
                  </a:extLst>
                </p:cNvPr>
                <p:cNvGrpSpPr/>
                <p:nvPr/>
              </p:nvGrpSpPr>
              <p:grpSpPr>
                <a:xfrm>
                  <a:off x="1000266" y="4945991"/>
                  <a:ext cx="1496382" cy="769690"/>
                  <a:chOff x="611819" y="1368989"/>
                  <a:chExt cx="1496382" cy="769690"/>
                </a:xfrm>
              </p:grpSpPr>
              <p:sp>
                <p:nvSpPr>
                  <p:cNvPr id="4" name="Freeform 5">
                    <a:extLst>
                      <a:ext uri="{FF2B5EF4-FFF2-40B4-BE49-F238E27FC236}">
                        <a16:creationId xmlns:a16="http://schemas.microsoft.com/office/drawing/2014/main" id="{176912D5-0991-5050-0BB5-DE221E921E68}"/>
                      </a:ext>
                    </a:extLst>
                  </p:cNvPr>
                  <p:cNvSpPr>
                    <a:spLocks/>
                  </p:cNvSpPr>
                  <p:nvPr/>
                </p:nvSpPr>
                <p:spPr bwMode="auto">
                  <a:xfrm>
                    <a:off x="611819" y="1368989"/>
                    <a:ext cx="1496382" cy="769690"/>
                  </a:xfrm>
                  <a:prstGeom prst="roundRect">
                    <a:avLst>
                      <a:gd name="adj" fmla="val 8526"/>
                    </a:avLst>
                  </a:prstGeom>
                  <a:solidFill>
                    <a:schemeClr val="tx2"/>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5" name="Group 4">
                    <a:extLst>
                      <a:ext uri="{FF2B5EF4-FFF2-40B4-BE49-F238E27FC236}">
                        <a16:creationId xmlns:a16="http://schemas.microsoft.com/office/drawing/2014/main" id="{1B820991-5B82-F1F4-391A-E4E00A7FE300}"/>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7" name="Rectangle 6">
                      <a:extLst>
                        <a:ext uri="{FF2B5EF4-FFF2-40B4-BE49-F238E27FC236}">
                          <a16:creationId xmlns:a16="http://schemas.microsoft.com/office/drawing/2014/main" id="{FE5C08E9-9C02-E2C2-CA3F-932C674C598D}"/>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8" name="Rectangle 7">
                      <a:extLst>
                        <a:ext uri="{FF2B5EF4-FFF2-40B4-BE49-F238E27FC236}">
                          <a16:creationId xmlns:a16="http://schemas.microsoft.com/office/drawing/2014/main" id="{810AC8E4-D75E-7CAB-7112-74971007892B}"/>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6" name="TextBox 5">
                    <a:extLst>
                      <a:ext uri="{FF2B5EF4-FFF2-40B4-BE49-F238E27FC236}">
                        <a16:creationId xmlns:a16="http://schemas.microsoft.com/office/drawing/2014/main" id="{0B2A7CF8-C6DF-B290-5708-F0634D6F170E}"/>
                      </a:ext>
                    </a:extLst>
                  </p:cNvPr>
                  <p:cNvSpPr txBox="1"/>
                  <p:nvPr/>
                </p:nvSpPr>
                <p:spPr>
                  <a:xfrm>
                    <a:off x="811414" y="1553779"/>
                    <a:ext cx="10971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Indian Taxpayer</a:t>
                    </a:r>
                  </a:p>
                </p:txBody>
              </p:sp>
            </p:grpSp>
          </p:grpSp>
          <p:grpSp>
            <p:nvGrpSpPr>
              <p:cNvPr id="13" name="Group 12">
                <a:extLst>
                  <a:ext uri="{FF2B5EF4-FFF2-40B4-BE49-F238E27FC236}">
                    <a16:creationId xmlns:a16="http://schemas.microsoft.com/office/drawing/2014/main" id="{7D0D52FB-5AF1-9D48-BC51-0CEA4E0BB245}"/>
                  </a:ext>
                </a:extLst>
              </p:cNvPr>
              <p:cNvGrpSpPr/>
              <p:nvPr/>
            </p:nvGrpSpPr>
            <p:grpSpPr>
              <a:xfrm>
                <a:off x="3352800" y="4886948"/>
                <a:ext cx="1674523" cy="887777"/>
                <a:chOff x="911196" y="4886948"/>
                <a:chExt cx="1674523" cy="887777"/>
              </a:xfrm>
            </p:grpSpPr>
            <p:sp>
              <p:nvSpPr>
                <p:cNvPr id="14" name="Freeform 5">
                  <a:extLst>
                    <a:ext uri="{FF2B5EF4-FFF2-40B4-BE49-F238E27FC236}">
                      <a16:creationId xmlns:a16="http://schemas.microsoft.com/office/drawing/2014/main" id="{A94E576D-7BAD-FB94-EDE9-E176E3D501FD}"/>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15" name="Group 14">
                  <a:extLst>
                    <a:ext uri="{FF2B5EF4-FFF2-40B4-BE49-F238E27FC236}">
                      <a16:creationId xmlns:a16="http://schemas.microsoft.com/office/drawing/2014/main" id="{21A29CBF-088B-9D6A-3445-DAFD304BA55F}"/>
                    </a:ext>
                  </a:extLst>
                </p:cNvPr>
                <p:cNvGrpSpPr/>
                <p:nvPr/>
              </p:nvGrpSpPr>
              <p:grpSpPr>
                <a:xfrm>
                  <a:off x="1000266" y="4945991"/>
                  <a:ext cx="1496382" cy="769690"/>
                  <a:chOff x="611819" y="1368989"/>
                  <a:chExt cx="1496382" cy="769690"/>
                </a:xfrm>
              </p:grpSpPr>
              <p:sp>
                <p:nvSpPr>
                  <p:cNvPr id="16" name="Freeform 5">
                    <a:extLst>
                      <a:ext uri="{FF2B5EF4-FFF2-40B4-BE49-F238E27FC236}">
                        <a16:creationId xmlns:a16="http://schemas.microsoft.com/office/drawing/2014/main" id="{551FE266-F641-1EE1-E56D-98EE4CEA2560}"/>
                      </a:ext>
                    </a:extLst>
                  </p:cNvPr>
                  <p:cNvSpPr>
                    <a:spLocks/>
                  </p:cNvSpPr>
                  <p:nvPr/>
                </p:nvSpPr>
                <p:spPr bwMode="auto">
                  <a:xfrm>
                    <a:off x="611819" y="1368989"/>
                    <a:ext cx="1496382" cy="769690"/>
                  </a:xfrm>
                  <a:prstGeom prst="roundRect">
                    <a:avLst>
                      <a:gd name="adj" fmla="val 8526"/>
                    </a:avLst>
                  </a:prstGeom>
                  <a:solidFill>
                    <a:schemeClr val="bg1">
                      <a:lumMod val="10000"/>
                      <a:lumOff val="90000"/>
                    </a:schemeClr>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17" name="Group 16">
                    <a:extLst>
                      <a:ext uri="{FF2B5EF4-FFF2-40B4-BE49-F238E27FC236}">
                        <a16:creationId xmlns:a16="http://schemas.microsoft.com/office/drawing/2014/main" id="{2E2D7B46-55E6-AAE8-C73A-918C8A8D2C9A}"/>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19" name="Rectangle 18">
                      <a:extLst>
                        <a:ext uri="{FF2B5EF4-FFF2-40B4-BE49-F238E27FC236}">
                          <a16:creationId xmlns:a16="http://schemas.microsoft.com/office/drawing/2014/main" id="{63F0AEDE-A1FA-4C16-265A-1DC1FB41EFC2}"/>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20" name="Rectangle 19">
                      <a:extLst>
                        <a:ext uri="{FF2B5EF4-FFF2-40B4-BE49-F238E27FC236}">
                          <a16:creationId xmlns:a16="http://schemas.microsoft.com/office/drawing/2014/main" id="{CA9FA26E-EEA4-92D3-5FAF-39AE15A9AAA0}"/>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18" name="TextBox 17">
                    <a:extLst>
                      <a:ext uri="{FF2B5EF4-FFF2-40B4-BE49-F238E27FC236}">
                        <a16:creationId xmlns:a16="http://schemas.microsoft.com/office/drawing/2014/main" id="{A3ADBB39-72A2-6386-1650-AF5E2FF47448}"/>
                      </a:ext>
                    </a:extLst>
                  </p:cNvPr>
                  <p:cNvSpPr txBox="1"/>
                  <p:nvPr/>
                </p:nvSpPr>
                <p:spPr>
                  <a:xfrm>
                    <a:off x="811414" y="1553779"/>
                    <a:ext cx="10971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Indian APA Authority</a:t>
                    </a:r>
                  </a:p>
                </p:txBody>
              </p:sp>
            </p:grpSp>
          </p:grpSp>
        </p:grpSp>
        <p:cxnSp>
          <p:nvCxnSpPr>
            <p:cNvPr id="22" name="Straight Arrow Connector 21">
              <a:extLst>
                <a:ext uri="{FF2B5EF4-FFF2-40B4-BE49-F238E27FC236}">
                  <a16:creationId xmlns:a16="http://schemas.microsoft.com/office/drawing/2014/main" id="{3EA3C393-2A12-5F93-E530-1DF8051CA7BA}"/>
                </a:ext>
              </a:extLst>
            </p:cNvPr>
            <p:cNvCxnSpPr>
              <a:cxnSpLocks/>
            </p:cNvCxnSpPr>
            <p:nvPr/>
          </p:nvCxnSpPr>
          <p:spPr>
            <a:xfrm>
              <a:off x="2312952" y="5330836"/>
              <a:ext cx="880845" cy="0"/>
            </a:xfrm>
            <a:prstGeom prst="straightConnector1">
              <a:avLst/>
            </a:prstGeom>
            <a:ln w="3175" cap="rnd">
              <a:solidFill>
                <a:schemeClr val="bg1">
                  <a:lumMod val="25000"/>
                  <a:lumOff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CD7738B2-37BB-01A2-EAC9-D1D122EF1C00}"/>
              </a:ext>
            </a:extLst>
          </p:cNvPr>
          <p:cNvGrpSpPr/>
          <p:nvPr/>
        </p:nvGrpSpPr>
        <p:grpSpPr>
          <a:xfrm>
            <a:off x="6824139" y="3539847"/>
            <a:ext cx="4885243" cy="2391561"/>
            <a:chOff x="6824139" y="3539847"/>
            <a:chExt cx="4885243" cy="2391561"/>
          </a:xfrm>
        </p:grpSpPr>
        <p:cxnSp>
          <p:nvCxnSpPr>
            <p:cNvPr id="27" name="Straight Arrow Connector 26">
              <a:extLst>
                <a:ext uri="{FF2B5EF4-FFF2-40B4-BE49-F238E27FC236}">
                  <a16:creationId xmlns:a16="http://schemas.microsoft.com/office/drawing/2014/main" id="{7451DDF6-7E34-60ED-7786-8D2A297E73A0}"/>
                </a:ext>
              </a:extLst>
            </p:cNvPr>
            <p:cNvCxnSpPr>
              <a:cxnSpLocks/>
            </p:cNvCxnSpPr>
            <p:nvPr/>
          </p:nvCxnSpPr>
          <p:spPr>
            <a:xfrm>
              <a:off x="8920642" y="4735627"/>
              <a:ext cx="685214" cy="0"/>
            </a:xfrm>
            <a:prstGeom prst="straightConnector1">
              <a:avLst/>
            </a:prstGeom>
            <a:ln w="3175" cap="rnd">
              <a:solidFill>
                <a:schemeClr val="bg1">
                  <a:lumMod val="25000"/>
                  <a:lumOff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6987E613-99EB-5B8C-0456-599DEE67D323}"/>
                </a:ext>
              </a:extLst>
            </p:cNvPr>
            <p:cNvGrpSpPr/>
            <p:nvPr/>
          </p:nvGrpSpPr>
          <p:grpSpPr>
            <a:xfrm>
              <a:off x="6824139" y="3539847"/>
              <a:ext cx="1905333" cy="2391561"/>
              <a:chOff x="6824139" y="3539847"/>
              <a:chExt cx="1905333" cy="2391561"/>
            </a:xfrm>
          </p:grpSpPr>
          <p:sp>
            <p:nvSpPr>
              <p:cNvPr id="61" name="Freeform 5">
                <a:extLst>
                  <a:ext uri="{FF2B5EF4-FFF2-40B4-BE49-F238E27FC236}">
                    <a16:creationId xmlns:a16="http://schemas.microsoft.com/office/drawing/2014/main" id="{D049B91C-43F2-F71E-02C4-D4E0C896EDF3}"/>
                  </a:ext>
                </a:extLst>
              </p:cNvPr>
              <p:cNvSpPr>
                <a:spLocks/>
              </p:cNvSpPr>
              <p:nvPr/>
            </p:nvSpPr>
            <p:spPr bwMode="auto">
              <a:xfrm>
                <a:off x="6824139" y="3539847"/>
                <a:ext cx="1905333" cy="2391561"/>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62" name="Group 61">
                <a:extLst>
                  <a:ext uri="{FF2B5EF4-FFF2-40B4-BE49-F238E27FC236}">
                    <a16:creationId xmlns:a16="http://schemas.microsoft.com/office/drawing/2014/main" id="{EE994C23-7CFD-FF6C-6FB5-9B113DF60216}"/>
                  </a:ext>
                </a:extLst>
              </p:cNvPr>
              <p:cNvGrpSpPr/>
              <p:nvPr/>
            </p:nvGrpSpPr>
            <p:grpSpPr>
              <a:xfrm>
                <a:off x="6921457" y="3715165"/>
                <a:ext cx="1674523" cy="2040925"/>
                <a:chOff x="6921457" y="3733800"/>
                <a:chExt cx="1674523" cy="2040925"/>
              </a:xfrm>
            </p:grpSpPr>
            <p:grpSp>
              <p:nvGrpSpPr>
                <p:cNvPr id="28" name="Group 27">
                  <a:extLst>
                    <a:ext uri="{FF2B5EF4-FFF2-40B4-BE49-F238E27FC236}">
                      <a16:creationId xmlns:a16="http://schemas.microsoft.com/office/drawing/2014/main" id="{78873C8C-A0D1-BA78-881C-82FC1F81C89E}"/>
                    </a:ext>
                  </a:extLst>
                </p:cNvPr>
                <p:cNvGrpSpPr/>
                <p:nvPr/>
              </p:nvGrpSpPr>
              <p:grpSpPr>
                <a:xfrm>
                  <a:off x="6921457" y="4886948"/>
                  <a:ext cx="1674523" cy="887777"/>
                  <a:chOff x="911196" y="4886948"/>
                  <a:chExt cx="1674523" cy="887777"/>
                </a:xfrm>
              </p:grpSpPr>
              <p:sp>
                <p:nvSpPr>
                  <p:cNvPr id="37" name="Freeform 5">
                    <a:extLst>
                      <a:ext uri="{FF2B5EF4-FFF2-40B4-BE49-F238E27FC236}">
                        <a16:creationId xmlns:a16="http://schemas.microsoft.com/office/drawing/2014/main" id="{271BA35B-D091-E12D-9744-B27DA5448E09}"/>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38" name="Group 37">
                    <a:extLst>
                      <a:ext uri="{FF2B5EF4-FFF2-40B4-BE49-F238E27FC236}">
                        <a16:creationId xmlns:a16="http://schemas.microsoft.com/office/drawing/2014/main" id="{CE1C897D-D466-F399-BC36-6DAE0860F0DC}"/>
                      </a:ext>
                    </a:extLst>
                  </p:cNvPr>
                  <p:cNvGrpSpPr/>
                  <p:nvPr/>
                </p:nvGrpSpPr>
                <p:grpSpPr>
                  <a:xfrm>
                    <a:off x="1000266" y="4945991"/>
                    <a:ext cx="1496382" cy="769690"/>
                    <a:chOff x="611819" y="1368989"/>
                    <a:chExt cx="1496382" cy="769690"/>
                  </a:xfrm>
                </p:grpSpPr>
                <p:sp>
                  <p:nvSpPr>
                    <p:cNvPr id="39" name="Freeform 5">
                      <a:extLst>
                        <a:ext uri="{FF2B5EF4-FFF2-40B4-BE49-F238E27FC236}">
                          <a16:creationId xmlns:a16="http://schemas.microsoft.com/office/drawing/2014/main" id="{C9E03AF2-1163-A907-79DF-7FBB42DFD20F}"/>
                        </a:ext>
                      </a:extLst>
                    </p:cNvPr>
                    <p:cNvSpPr>
                      <a:spLocks/>
                    </p:cNvSpPr>
                    <p:nvPr/>
                  </p:nvSpPr>
                  <p:spPr bwMode="auto">
                    <a:xfrm>
                      <a:off x="611819" y="1368989"/>
                      <a:ext cx="1496382" cy="769690"/>
                    </a:xfrm>
                    <a:prstGeom prst="roundRect">
                      <a:avLst>
                        <a:gd name="adj" fmla="val 8526"/>
                      </a:avLst>
                    </a:prstGeom>
                    <a:solidFill>
                      <a:schemeClr val="tx2"/>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40" name="Group 39">
                      <a:extLst>
                        <a:ext uri="{FF2B5EF4-FFF2-40B4-BE49-F238E27FC236}">
                          <a16:creationId xmlns:a16="http://schemas.microsoft.com/office/drawing/2014/main" id="{BDA1D950-62EF-ACBD-9AA3-06577D127314}"/>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42" name="Rectangle 41">
                        <a:extLst>
                          <a:ext uri="{FF2B5EF4-FFF2-40B4-BE49-F238E27FC236}">
                            <a16:creationId xmlns:a16="http://schemas.microsoft.com/office/drawing/2014/main" id="{E56C6D23-35A5-DAE4-08A3-73E81E40E600}"/>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43" name="Rectangle 42">
                        <a:extLst>
                          <a:ext uri="{FF2B5EF4-FFF2-40B4-BE49-F238E27FC236}">
                            <a16:creationId xmlns:a16="http://schemas.microsoft.com/office/drawing/2014/main" id="{B9EB2EAD-5DC3-2875-51A7-A7CACEE00C1B}"/>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41" name="TextBox 40">
                      <a:extLst>
                        <a:ext uri="{FF2B5EF4-FFF2-40B4-BE49-F238E27FC236}">
                          <a16:creationId xmlns:a16="http://schemas.microsoft.com/office/drawing/2014/main" id="{C2FC442C-FD43-59F5-A015-3F59B36069D5}"/>
                        </a:ext>
                      </a:extLst>
                    </p:cNvPr>
                    <p:cNvSpPr txBox="1"/>
                    <p:nvPr/>
                  </p:nvSpPr>
                  <p:spPr>
                    <a:xfrm>
                      <a:off x="763264" y="1553779"/>
                      <a:ext cx="11934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Indian Taxpayer</a:t>
                      </a:r>
                    </a:p>
                  </p:txBody>
                </p:sp>
              </p:grpSp>
            </p:grpSp>
            <p:grpSp>
              <p:nvGrpSpPr>
                <p:cNvPr id="44" name="Group 43">
                  <a:extLst>
                    <a:ext uri="{FF2B5EF4-FFF2-40B4-BE49-F238E27FC236}">
                      <a16:creationId xmlns:a16="http://schemas.microsoft.com/office/drawing/2014/main" id="{DB4971B1-A064-F281-95B3-8F49378C63ED}"/>
                    </a:ext>
                  </a:extLst>
                </p:cNvPr>
                <p:cNvGrpSpPr/>
                <p:nvPr/>
              </p:nvGrpSpPr>
              <p:grpSpPr>
                <a:xfrm>
                  <a:off x="6921457" y="3733800"/>
                  <a:ext cx="1674523" cy="887777"/>
                  <a:chOff x="911196" y="4886948"/>
                  <a:chExt cx="1674523" cy="887777"/>
                </a:xfrm>
              </p:grpSpPr>
              <p:sp>
                <p:nvSpPr>
                  <p:cNvPr id="45" name="Freeform 5">
                    <a:extLst>
                      <a:ext uri="{FF2B5EF4-FFF2-40B4-BE49-F238E27FC236}">
                        <a16:creationId xmlns:a16="http://schemas.microsoft.com/office/drawing/2014/main" id="{4304DA77-E418-CA80-2A2C-A31D099692BC}"/>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46" name="Group 45">
                    <a:extLst>
                      <a:ext uri="{FF2B5EF4-FFF2-40B4-BE49-F238E27FC236}">
                        <a16:creationId xmlns:a16="http://schemas.microsoft.com/office/drawing/2014/main" id="{0E9D9653-0A7C-8147-0BAA-4CB2EC1A541A}"/>
                      </a:ext>
                    </a:extLst>
                  </p:cNvPr>
                  <p:cNvGrpSpPr/>
                  <p:nvPr/>
                </p:nvGrpSpPr>
                <p:grpSpPr>
                  <a:xfrm>
                    <a:off x="1000266" y="4945991"/>
                    <a:ext cx="1496382" cy="769690"/>
                    <a:chOff x="611819" y="1368989"/>
                    <a:chExt cx="1496382" cy="769690"/>
                  </a:xfrm>
                </p:grpSpPr>
                <p:sp>
                  <p:nvSpPr>
                    <p:cNvPr id="47" name="Freeform 5">
                      <a:extLst>
                        <a:ext uri="{FF2B5EF4-FFF2-40B4-BE49-F238E27FC236}">
                          <a16:creationId xmlns:a16="http://schemas.microsoft.com/office/drawing/2014/main" id="{01DC3DF4-C073-74F0-0304-8C20A45DDD1A}"/>
                        </a:ext>
                      </a:extLst>
                    </p:cNvPr>
                    <p:cNvSpPr>
                      <a:spLocks/>
                    </p:cNvSpPr>
                    <p:nvPr/>
                  </p:nvSpPr>
                  <p:spPr bwMode="auto">
                    <a:xfrm>
                      <a:off x="611819" y="1368989"/>
                      <a:ext cx="1496382" cy="769690"/>
                    </a:xfrm>
                    <a:prstGeom prst="roundRect">
                      <a:avLst>
                        <a:gd name="adj" fmla="val 8526"/>
                      </a:avLst>
                    </a:prstGeom>
                    <a:solidFill>
                      <a:schemeClr val="tx2"/>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48" name="Group 47">
                      <a:extLst>
                        <a:ext uri="{FF2B5EF4-FFF2-40B4-BE49-F238E27FC236}">
                          <a16:creationId xmlns:a16="http://schemas.microsoft.com/office/drawing/2014/main" id="{0D9B2D71-79F2-CBFA-A6DE-6E44FBB41F2F}"/>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50" name="Rectangle 49">
                        <a:extLst>
                          <a:ext uri="{FF2B5EF4-FFF2-40B4-BE49-F238E27FC236}">
                            <a16:creationId xmlns:a16="http://schemas.microsoft.com/office/drawing/2014/main" id="{C3A39C57-A218-6450-CAD1-B9B0AC3A13EE}"/>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51" name="Rectangle 50">
                        <a:extLst>
                          <a:ext uri="{FF2B5EF4-FFF2-40B4-BE49-F238E27FC236}">
                            <a16:creationId xmlns:a16="http://schemas.microsoft.com/office/drawing/2014/main" id="{76B22DE6-E23C-629E-6D35-5C15B223EC9B}"/>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49" name="TextBox 48">
                      <a:extLst>
                        <a:ext uri="{FF2B5EF4-FFF2-40B4-BE49-F238E27FC236}">
                          <a16:creationId xmlns:a16="http://schemas.microsoft.com/office/drawing/2014/main" id="{135A223E-4F3C-56A1-678F-272D6FFDF9E4}"/>
                        </a:ext>
                      </a:extLst>
                    </p:cNvPr>
                    <p:cNvSpPr txBox="1"/>
                    <p:nvPr/>
                  </p:nvSpPr>
                  <p:spPr>
                    <a:xfrm>
                      <a:off x="763264" y="1553779"/>
                      <a:ext cx="11934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Indian APA Authority/  CA</a:t>
                      </a:r>
                    </a:p>
                  </p:txBody>
                </p:sp>
              </p:grpSp>
            </p:grpSp>
          </p:grpSp>
        </p:grpSp>
        <p:grpSp>
          <p:nvGrpSpPr>
            <p:cNvPr id="65" name="Group 64">
              <a:extLst>
                <a:ext uri="{FF2B5EF4-FFF2-40B4-BE49-F238E27FC236}">
                  <a16:creationId xmlns:a16="http://schemas.microsoft.com/office/drawing/2014/main" id="{152149E0-67B7-AF0B-492B-C1C1B3D5DE57}"/>
                </a:ext>
              </a:extLst>
            </p:cNvPr>
            <p:cNvGrpSpPr/>
            <p:nvPr/>
          </p:nvGrpSpPr>
          <p:grpSpPr>
            <a:xfrm>
              <a:off x="9804049" y="3539847"/>
              <a:ext cx="1905333" cy="2391561"/>
              <a:chOff x="9804049" y="3539847"/>
              <a:chExt cx="1905333" cy="2391561"/>
            </a:xfrm>
          </p:grpSpPr>
          <p:sp>
            <p:nvSpPr>
              <p:cNvPr id="63" name="Freeform 5">
                <a:extLst>
                  <a:ext uri="{FF2B5EF4-FFF2-40B4-BE49-F238E27FC236}">
                    <a16:creationId xmlns:a16="http://schemas.microsoft.com/office/drawing/2014/main" id="{117B1F19-2D2D-6679-DA2D-ABD493657C27}"/>
                  </a:ext>
                </a:extLst>
              </p:cNvPr>
              <p:cNvSpPr>
                <a:spLocks/>
              </p:cNvSpPr>
              <p:nvPr/>
            </p:nvSpPr>
            <p:spPr bwMode="auto">
              <a:xfrm>
                <a:off x="9804049" y="3539847"/>
                <a:ext cx="1905333" cy="2391561"/>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64" name="Group 63">
                <a:extLst>
                  <a:ext uri="{FF2B5EF4-FFF2-40B4-BE49-F238E27FC236}">
                    <a16:creationId xmlns:a16="http://schemas.microsoft.com/office/drawing/2014/main" id="{142FFE5E-9F74-4BD6-07C3-7EB33FF4CA95}"/>
                  </a:ext>
                </a:extLst>
              </p:cNvPr>
              <p:cNvGrpSpPr/>
              <p:nvPr/>
            </p:nvGrpSpPr>
            <p:grpSpPr>
              <a:xfrm>
                <a:off x="9919454" y="3715165"/>
                <a:ext cx="1674523" cy="2040925"/>
                <a:chOff x="9794832" y="3733800"/>
                <a:chExt cx="1674523" cy="2040925"/>
              </a:xfrm>
            </p:grpSpPr>
            <p:grpSp>
              <p:nvGrpSpPr>
                <p:cNvPr id="29" name="Group 28">
                  <a:extLst>
                    <a:ext uri="{FF2B5EF4-FFF2-40B4-BE49-F238E27FC236}">
                      <a16:creationId xmlns:a16="http://schemas.microsoft.com/office/drawing/2014/main" id="{B904EFE3-5D51-CB5E-C1B8-BEF03886D2D4}"/>
                    </a:ext>
                  </a:extLst>
                </p:cNvPr>
                <p:cNvGrpSpPr/>
                <p:nvPr/>
              </p:nvGrpSpPr>
              <p:grpSpPr>
                <a:xfrm>
                  <a:off x="9794832" y="4886948"/>
                  <a:ext cx="1674523" cy="887777"/>
                  <a:chOff x="911196" y="4886948"/>
                  <a:chExt cx="1674523" cy="887777"/>
                </a:xfrm>
              </p:grpSpPr>
              <p:sp>
                <p:nvSpPr>
                  <p:cNvPr id="30" name="Freeform 5">
                    <a:extLst>
                      <a:ext uri="{FF2B5EF4-FFF2-40B4-BE49-F238E27FC236}">
                        <a16:creationId xmlns:a16="http://schemas.microsoft.com/office/drawing/2014/main" id="{98FE548D-B6C4-9614-DC16-4947AE2F6041}"/>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31" name="Group 30">
                    <a:extLst>
                      <a:ext uri="{FF2B5EF4-FFF2-40B4-BE49-F238E27FC236}">
                        <a16:creationId xmlns:a16="http://schemas.microsoft.com/office/drawing/2014/main" id="{A65A7480-1DEC-002B-3D35-147717DB645C}"/>
                      </a:ext>
                    </a:extLst>
                  </p:cNvPr>
                  <p:cNvGrpSpPr/>
                  <p:nvPr/>
                </p:nvGrpSpPr>
                <p:grpSpPr>
                  <a:xfrm>
                    <a:off x="1000266" y="4945991"/>
                    <a:ext cx="1496382" cy="769690"/>
                    <a:chOff x="611819" y="1368989"/>
                    <a:chExt cx="1496382" cy="769690"/>
                  </a:xfrm>
                </p:grpSpPr>
                <p:sp>
                  <p:nvSpPr>
                    <p:cNvPr id="32" name="Freeform 5">
                      <a:extLst>
                        <a:ext uri="{FF2B5EF4-FFF2-40B4-BE49-F238E27FC236}">
                          <a16:creationId xmlns:a16="http://schemas.microsoft.com/office/drawing/2014/main" id="{4A801DED-6D81-78E0-591C-1F094C8241E1}"/>
                        </a:ext>
                      </a:extLst>
                    </p:cNvPr>
                    <p:cNvSpPr>
                      <a:spLocks/>
                    </p:cNvSpPr>
                    <p:nvPr/>
                  </p:nvSpPr>
                  <p:spPr bwMode="auto">
                    <a:xfrm>
                      <a:off x="611819" y="1368989"/>
                      <a:ext cx="1496382" cy="769690"/>
                    </a:xfrm>
                    <a:prstGeom prst="roundRect">
                      <a:avLst>
                        <a:gd name="adj" fmla="val 8526"/>
                      </a:avLst>
                    </a:prstGeom>
                    <a:solidFill>
                      <a:schemeClr val="bg1">
                        <a:lumMod val="10000"/>
                        <a:lumOff val="90000"/>
                      </a:schemeClr>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33" name="Group 32">
                      <a:extLst>
                        <a:ext uri="{FF2B5EF4-FFF2-40B4-BE49-F238E27FC236}">
                          <a16:creationId xmlns:a16="http://schemas.microsoft.com/office/drawing/2014/main" id="{8E4401AE-D92B-1A72-C4A0-8722665BBB56}"/>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35" name="Rectangle 34">
                        <a:extLst>
                          <a:ext uri="{FF2B5EF4-FFF2-40B4-BE49-F238E27FC236}">
                            <a16:creationId xmlns:a16="http://schemas.microsoft.com/office/drawing/2014/main" id="{E63A44CF-805F-FFC4-6936-7DBEA48ECC26}"/>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36" name="Rectangle 35">
                        <a:extLst>
                          <a:ext uri="{FF2B5EF4-FFF2-40B4-BE49-F238E27FC236}">
                            <a16:creationId xmlns:a16="http://schemas.microsoft.com/office/drawing/2014/main" id="{94D79B3F-9C23-7827-E2D7-9EC2DE452CD8}"/>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34" name="TextBox 33">
                      <a:extLst>
                        <a:ext uri="{FF2B5EF4-FFF2-40B4-BE49-F238E27FC236}">
                          <a16:creationId xmlns:a16="http://schemas.microsoft.com/office/drawing/2014/main" id="{DCFFC486-39BD-2820-C312-0810973BE837}"/>
                        </a:ext>
                      </a:extLst>
                    </p:cNvPr>
                    <p:cNvSpPr txBox="1"/>
                    <p:nvPr/>
                  </p:nvSpPr>
                  <p:spPr>
                    <a:xfrm>
                      <a:off x="811414" y="1553779"/>
                      <a:ext cx="10971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Foreign Taxpayer</a:t>
                      </a:r>
                    </a:p>
                  </p:txBody>
                </p:sp>
              </p:grpSp>
            </p:grpSp>
            <p:grpSp>
              <p:nvGrpSpPr>
                <p:cNvPr id="52" name="Group 51">
                  <a:extLst>
                    <a:ext uri="{FF2B5EF4-FFF2-40B4-BE49-F238E27FC236}">
                      <a16:creationId xmlns:a16="http://schemas.microsoft.com/office/drawing/2014/main" id="{566B81D7-56D1-26A5-7F2C-AD1919A46900}"/>
                    </a:ext>
                  </a:extLst>
                </p:cNvPr>
                <p:cNvGrpSpPr/>
                <p:nvPr/>
              </p:nvGrpSpPr>
              <p:grpSpPr>
                <a:xfrm>
                  <a:off x="9794832" y="3733800"/>
                  <a:ext cx="1674523" cy="887777"/>
                  <a:chOff x="911196" y="4886948"/>
                  <a:chExt cx="1674523" cy="887777"/>
                </a:xfrm>
              </p:grpSpPr>
              <p:sp>
                <p:nvSpPr>
                  <p:cNvPr id="53" name="Freeform 5">
                    <a:extLst>
                      <a:ext uri="{FF2B5EF4-FFF2-40B4-BE49-F238E27FC236}">
                        <a16:creationId xmlns:a16="http://schemas.microsoft.com/office/drawing/2014/main" id="{401833C7-AA6A-197B-15A0-0E6ED72FF00A}"/>
                      </a:ext>
                    </a:extLst>
                  </p:cNvPr>
                  <p:cNvSpPr>
                    <a:spLocks/>
                  </p:cNvSpPr>
                  <p:nvPr/>
                </p:nvSpPr>
                <p:spPr bwMode="auto">
                  <a:xfrm>
                    <a:off x="911196" y="4886948"/>
                    <a:ext cx="1674523" cy="887777"/>
                  </a:xfrm>
                  <a:prstGeom prst="roundRect">
                    <a:avLst>
                      <a:gd name="adj" fmla="val 8526"/>
                    </a:avLst>
                  </a:prstGeom>
                  <a:solidFill>
                    <a:schemeClr val="tx1"/>
                  </a:solidFill>
                  <a:ln>
                    <a:solidFill>
                      <a:schemeClr val="bg1">
                        <a:lumMod val="25000"/>
                        <a:lumOff val="75000"/>
                      </a:schemeClr>
                    </a:solid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54" name="Group 53">
                    <a:extLst>
                      <a:ext uri="{FF2B5EF4-FFF2-40B4-BE49-F238E27FC236}">
                        <a16:creationId xmlns:a16="http://schemas.microsoft.com/office/drawing/2014/main" id="{9D6F0FC4-7CD3-0931-BF00-C18880CE6CAE}"/>
                      </a:ext>
                    </a:extLst>
                  </p:cNvPr>
                  <p:cNvGrpSpPr/>
                  <p:nvPr/>
                </p:nvGrpSpPr>
                <p:grpSpPr>
                  <a:xfrm>
                    <a:off x="1000266" y="4945991"/>
                    <a:ext cx="1496382" cy="769690"/>
                    <a:chOff x="611819" y="1368989"/>
                    <a:chExt cx="1496382" cy="769690"/>
                  </a:xfrm>
                </p:grpSpPr>
                <p:sp>
                  <p:nvSpPr>
                    <p:cNvPr id="55" name="Freeform 5">
                      <a:extLst>
                        <a:ext uri="{FF2B5EF4-FFF2-40B4-BE49-F238E27FC236}">
                          <a16:creationId xmlns:a16="http://schemas.microsoft.com/office/drawing/2014/main" id="{F2AA6DB3-61B2-CCEB-272E-E11B9972E59A}"/>
                        </a:ext>
                      </a:extLst>
                    </p:cNvPr>
                    <p:cNvSpPr>
                      <a:spLocks/>
                    </p:cNvSpPr>
                    <p:nvPr/>
                  </p:nvSpPr>
                  <p:spPr bwMode="auto">
                    <a:xfrm>
                      <a:off x="611819" y="1368989"/>
                      <a:ext cx="1496382" cy="769690"/>
                    </a:xfrm>
                    <a:prstGeom prst="roundRect">
                      <a:avLst>
                        <a:gd name="adj" fmla="val 8526"/>
                      </a:avLst>
                    </a:prstGeom>
                    <a:solidFill>
                      <a:schemeClr val="bg1">
                        <a:lumMod val="10000"/>
                        <a:lumOff val="90000"/>
                      </a:schemeClr>
                    </a:solidFill>
                    <a:ln>
                      <a:noFill/>
                    </a:ln>
                  </p:spPr>
                  <p:txBody>
                    <a:bodyPr vert="horz" wrap="square" lIns="78115" tIns="39058" rIns="78115" bIns="39058" numCol="1" anchor="t" anchorCtr="0" compatLnSpc="1">
                      <a:prstTxWarp prst="textNoShape">
                        <a:avLst/>
                      </a:prstTxWarp>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1537" b="0" i="0" u="none" strike="noStrike" kern="1200" cap="none" spc="0" normalizeH="0" baseline="0" noProof="0" dirty="0">
                          <a:ln>
                            <a:noFill/>
                          </a:ln>
                          <a:solidFill>
                            <a:srgbClr val="000000"/>
                          </a:solidFill>
                          <a:effectLst/>
                          <a:uLnTx/>
                          <a:uFillTx/>
                          <a:latin typeface="EYInterstate" panose="02000503020000020004" pitchFamily="2" charset="0"/>
                          <a:ea typeface="+mn-ea"/>
                          <a:cs typeface="+mn-cs"/>
                        </a:rPr>
                        <a:t> </a:t>
                      </a:r>
                    </a:p>
                  </p:txBody>
                </p:sp>
                <p:grpSp>
                  <p:nvGrpSpPr>
                    <p:cNvPr id="56" name="Group 55">
                      <a:extLst>
                        <a:ext uri="{FF2B5EF4-FFF2-40B4-BE49-F238E27FC236}">
                          <a16:creationId xmlns:a16="http://schemas.microsoft.com/office/drawing/2014/main" id="{3677D9BA-33EF-4260-9DC5-0585F7078B64}"/>
                        </a:ext>
                      </a:extLst>
                    </p:cNvPr>
                    <p:cNvGrpSpPr/>
                    <p:nvPr/>
                  </p:nvGrpSpPr>
                  <p:grpSpPr>
                    <a:xfrm>
                      <a:off x="669395" y="1565888"/>
                      <a:ext cx="1381231" cy="375894"/>
                      <a:chOff x="2021817" y="1500065"/>
                      <a:chExt cx="1381231" cy="375894"/>
                    </a:xfrm>
                    <a:solidFill>
                      <a:schemeClr val="bg1">
                        <a:lumMod val="40000"/>
                        <a:lumOff val="60000"/>
                      </a:schemeClr>
                    </a:solidFill>
                  </p:grpSpPr>
                  <p:sp>
                    <p:nvSpPr>
                      <p:cNvPr id="58" name="Rectangle 57">
                        <a:extLst>
                          <a:ext uri="{FF2B5EF4-FFF2-40B4-BE49-F238E27FC236}">
                            <a16:creationId xmlns:a16="http://schemas.microsoft.com/office/drawing/2014/main" id="{C4755884-410D-FB62-B716-46B7F08B05D3}"/>
                          </a:ext>
                        </a:extLst>
                      </p:cNvPr>
                      <p:cNvSpPr/>
                      <p:nvPr/>
                    </p:nvSpPr>
                    <p:spPr>
                      <a:xfrm rot="5400000">
                        <a:off x="3192242"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sp>
                    <p:nvSpPr>
                      <p:cNvPr id="59" name="Rectangle 58">
                        <a:extLst>
                          <a:ext uri="{FF2B5EF4-FFF2-40B4-BE49-F238E27FC236}">
                            <a16:creationId xmlns:a16="http://schemas.microsoft.com/office/drawing/2014/main" id="{DF2FA38C-56FB-D280-27C8-A6C8C6227288}"/>
                          </a:ext>
                        </a:extLst>
                      </p:cNvPr>
                      <p:cNvSpPr/>
                      <p:nvPr/>
                    </p:nvSpPr>
                    <p:spPr>
                      <a:xfrm rot="5400000">
                        <a:off x="1856730" y="1665152"/>
                        <a:ext cx="375894" cy="45719"/>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FFFFFF"/>
                          </a:solidFill>
                          <a:effectLst/>
                          <a:uLnTx/>
                          <a:uFillTx/>
                          <a:latin typeface="EYInterstate Light"/>
                          <a:ea typeface="+mn-ea"/>
                          <a:cs typeface="+mn-cs"/>
                        </a:endParaRPr>
                      </a:p>
                    </p:txBody>
                  </p:sp>
                </p:grpSp>
                <p:sp>
                  <p:nvSpPr>
                    <p:cNvPr id="57" name="TextBox 56">
                      <a:extLst>
                        <a:ext uri="{FF2B5EF4-FFF2-40B4-BE49-F238E27FC236}">
                          <a16:creationId xmlns:a16="http://schemas.microsoft.com/office/drawing/2014/main" id="{FBB4B2E1-04A1-0A76-E68E-3E37943081CE}"/>
                        </a:ext>
                      </a:extLst>
                    </p:cNvPr>
                    <p:cNvSpPr txBox="1"/>
                    <p:nvPr/>
                  </p:nvSpPr>
                  <p:spPr>
                    <a:xfrm>
                      <a:off x="811414" y="1553779"/>
                      <a:ext cx="1097193" cy="400110"/>
                    </a:xfrm>
                    <a:prstGeom prst="rect">
                      <a:avLst/>
                    </a:prstGeom>
                    <a:noFill/>
                  </p:spPr>
                  <p:txBody>
                    <a:bodyPr wrap="square" lIns="0" tIns="0" rIns="0" bIns="0" anchor="ctr">
                      <a:spAutoFit/>
                    </a:bodyPr>
                    <a:lstStyle/>
                    <a:p>
                      <a:pPr algn="ctr">
                        <a:spcAft>
                          <a:spcPts val="600"/>
                        </a:spcAft>
                        <a:buClr>
                          <a:srgbClr val="FFE600"/>
                        </a:buClr>
                        <a:buSzPct val="70000"/>
                        <a:defRPr/>
                      </a:pPr>
                      <a:r>
                        <a:rPr lang="en-IN" sz="1300" b="1" dirty="0">
                          <a:solidFill>
                            <a:schemeClr val="bg1"/>
                          </a:solidFill>
                        </a:rPr>
                        <a:t>Tax Treaty Partner/ CA</a:t>
                      </a:r>
                    </a:p>
                  </p:txBody>
                </p:sp>
              </p:grpSp>
            </p:grpSp>
          </p:grpSp>
        </p:grpSp>
      </p:grpSp>
      <p:cxnSp>
        <p:nvCxnSpPr>
          <p:cNvPr id="67" name="Straight Connector 66">
            <a:extLst>
              <a:ext uri="{FF2B5EF4-FFF2-40B4-BE49-F238E27FC236}">
                <a16:creationId xmlns:a16="http://schemas.microsoft.com/office/drawing/2014/main" id="{C5E85067-D09B-DDAB-BB10-438536FD8322}"/>
              </a:ext>
            </a:extLst>
          </p:cNvPr>
          <p:cNvCxnSpPr>
            <a:cxnSpLocks/>
          </p:cNvCxnSpPr>
          <p:nvPr/>
        </p:nvCxnSpPr>
        <p:spPr>
          <a:xfrm>
            <a:off x="5359870" y="1412875"/>
            <a:ext cx="0" cy="4645025"/>
          </a:xfrm>
          <a:prstGeom prst="line">
            <a:avLst/>
          </a:prstGeom>
          <a:noFill/>
          <a:ln w="9525" cap="rnd" cmpd="sng" algn="ctr">
            <a:solidFill>
              <a:schemeClr val="bg1">
                <a:lumMod val="25000"/>
                <a:lumOff val="75000"/>
              </a:schemeClr>
            </a:solidFill>
            <a:prstDash val="solid"/>
            <a:tailEnd type="none"/>
          </a:ln>
          <a:effectLst/>
        </p:spPr>
      </p:cxnSp>
      <p:grpSp>
        <p:nvGrpSpPr>
          <p:cNvPr id="83" name="Group 82">
            <a:extLst>
              <a:ext uri="{FF2B5EF4-FFF2-40B4-BE49-F238E27FC236}">
                <a16:creationId xmlns:a16="http://schemas.microsoft.com/office/drawing/2014/main" id="{3D3CB3BC-D041-224C-6A00-ED29606112B7}"/>
              </a:ext>
            </a:extLst>
          </p:cNvPr>
          <p:cNvGrpSpPr/>
          <p:nvPr/>
        </p:nvGrpSpPr>
        <p:grpSpPr>
          <a:xfrm>
            <a:off x="4327653" y="3390297"/>
            <a:ext cx="2064435" cy="501799"/>
            <a:chOff x="5269484" y="2302684"/>
            <a:chExt cx="2064435" cy="501799"/>
          </a:xfrm>
        </p:grpSpPr>
        <p:sp>
          <p:nvSpPr>
            <p:cNvPr id="74" name="Rectangle: Rounded Corners 73">
              <a:extLst>
                <a:ext uri="{FF2B5EF4-FFF2-40B4-BE49-F238E27FC236}">
                  <a16:creationId xmlns:a16="http://schemas.microsoft.com/office/drawing/2014/main" id="{D36F0209-4EFB-3015-FFAA-1E16EB0B241C}"/>
                </a:ext>
              </a:extLst>
            </p:cNvPr>
            <p:cNvSpPr/>
            <p:nvPr/>
          </p:nvSpPr>
          <p:spPr>
            <a:xfrm>
              <a:off x="5355449" y="2361610"/>
              <a:ext cx="1892504" cy="34943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grpSp>
          <p:nvGrpSpPr>
            <p:cNvPr id="75" name="Group 74">
              <a:extLst>
                <a:ext uri="{FF2B5EF4-FFF2-40B4-BE49-F238E27FC236}">
                  <a16:creationId xmlns:a16="http://schemas.microsoft.com/office/drawing/2014/main" id="{EA62E087-626F-301F-53C5-5A1DBEB4B367}"/>
                </a:ext>
              </a:extLst>
            </p:cNvPr>
            <p:cNvGrpSpPr/>
            <p:nvPr/>
          </p:nvGrpSpPr>
          <p:grpSpPr>
            <a:xfrm>
              <a:off x="5269484" y="2302684"/>
              <a:ext cx="2064435" cy="467284"/>
              <a:chOff x="3515381" y="2932900"/>
              <a:chExt cx="6439795" cy="1457644"/>
            </a:xfrm>
          </p:grpSpPr>
          <p:sp>
            <p:nvSpPr>
              <p:cNvPr id="81" name="Freeform: Shape 80">
                <a:extLst>
                  <a:ext uri="{FF2B5EF4-FFF2-40B4-BE49-F238E27FC236}">
                    <a16:creationId xmlns:a16="http://schemas.microsoft.com/office/drawing/2014/main" id="{49D14297-9D8F-4D64-A182-8DF097CF3998}"/>
                  </a:ext>
                </a:extLst>
              </p:cNvPr>
              <p:cNvSpPr/>
              <p:nvPr/>
            </p:nvSpPr>
            <p:spPr>
              <a:xfrm>
                <a:off x="8604168" y="2932900"/>
                <a:ext cx="1351008" cy="1457644"/>
              </a:xfrm>
              <a:custGeom>
                <a:avLst/>
                <a:gdLst>
                  <a:gd name="connsiteX0" fmla="*/ 622187 w 1351009"/>
                  <a:gd name="connsiteY0" fmla="*/ 1457644 h 1457644"/>
                  <a:gd name="connsiteX1" fmla="*/ 0 w 1351009"/>
                  <a:gd name="connsiteY1" fmla="*/ 1457644 h 1457644"/>
                  <a:gd name="connsiteX2" fmla="*/ 0 w 1351009"/>
                  <a:gd name="connsiteY2" fmla="*/ 1415501 h 1457644"/>
                  <a:gd name="connsiteX3" fmla="*/ 622187 w 1351009"/>
                  <a:gd name="connsiteY3" fmla="*/ 1415501 h 1457644"/>
                  <a:gd name="connsiteX4" fmla="*/ 1308866 w 1351009"/>
                  <a:gd name="connsiteY4" fmla="*/ 728822 h 1457644"/>
                  <a:gd name="connsiteX5" fmla="*/ 622187 w 1351009"/>
                  <a:gd name="connsiteY5" fmla="*/ 42143 h 1457644"/>
                  <a:gd name="connsiteX6" fmla="*/ 0 w 1351009"/>
                  <a:gd name="connsiteY6" fmla="*/ 42143 h 1457644"/>
                  <a:gd name="connsiteX7" fmla="*/ 0 w 1351009"/>
                  <a:gd name="connsiteY7" fmla="*/ 0 h 1457644"/>
                  <a:gd name="connsiteX8" fmla="*/ 622187 w 1351009"/>
                  <a:gd name="connsiteY8" fmla="*/ 0 h 1457644"/>
                  <a:gd name="connsiteX9" fmla="*/ 1351009 w 1351009"/>
                  <a:gd name="connsiteY9" fmla="*/ 728822 h 1457644"/>
                  <a:gd name="connsiteX10" fmla="*/ 622187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622187" y="1457644"/>
                    </a:moveTo>
                    <a:lnTo>
                      <a:pt x="0" y="1457644"/>
                    </a:lnTo>
                    <a:lnTo>
                      <a:pt x="0" y="1415501"/>
                    </a:lnTo>
                    <a:lnTo>
                      <a:pt x="622187" y="1415501"/>
                    </a:lnTo>
                    <a:cubicBezTo>
                      <a:pt x="1000837" y="1415501"/>
                      <a:pt x="1308866" y="1107472"/>
                      <a:pt x="1308866" y="728822"/>
                    </a:cubicBezTo>
                    <a:cubicBezTo>
                      <a:pt x="1308866" y="350172"/>
                      <a:pt x="1000837" y="42143"/>
                      <a:pt x="622187" y="42143"/>
                    </a:cubicBezTo>
                    <a:lnTo>
                      <a:pt x="0" y="42143"/>
                    </a:lnTo>
                    <a:lnTo>
                      <a:pt x="0" y="0"/>
                    </a:lnTo>
                    <a:lnTo>
                      <a:pt x="622187" y="0"/>
                    </a:lnTo>
                    <a:cubicBezTo>
                      <a:pt x="1024080" y="0"/>
                      <a:pt x="1351009" y="326929"/>
                      <a:pt x="1351009" y="728822"/>
                    </a:cubicBezTo>
                    <a:cubicBezTo>
                      <a:pt x="1351009" y="1130587"/>
                      <a:pt x="1024080" y="1457644"/>
                      <a:pt x="622187" y="1457644"/>
                    </a:cubicBezTo>
                    <a:close/>
                  </a:path>
                </a:pathLst>
              </a:custGeom>
              <a:solidFill>
                <a:schemeClr val="bg1">
                  <a:lumMod val="20000"/>
                  <a:lumOff val="80000"/>
                </a:schemeClr>
              </a:solidFill>
              <a:ln w="12755" cap="flat">
                <a:noFill/>
                <a:prstDash val="solid"/>
                <a:miter/>
              </a:ln>
            </p:spPr>
            <p:txBody>
              <a:bodyPr rtlCol="0" anchor="ctr"/>
              <a:lstStyle/>
              <a:p>
                <a:endParaRPr lang="en-IN" dirty="0"/>
              </a:p>
            </p:txBody>
          </p:sp>
          <p:sp>
            <p:nvSpPr>
              <p:cNvPr id="82" name="Freeform: Shape 81">
                <a:extLst>
                  <a:ext uri="{FF2B5EF4-FFF2-40B4-BE49-F238E27FC236}">
                    <a16:creationId xmlns:a16="http://schemas.microsoft.com/office/drawing/2014/main" id="{4C1BF1E6-872D-8167-D442-EAD4294D5839}"/>
                  </a:ext>
                </a:extLst>
              </p:cNvPr>
              <p:cNvSpPr/>
              <p:nvPr/>
            </p:nvSpPr>
            <p:spPr>
              <a:xfrm>
                <a:off x="3515381" y="2932900"/>
                <a:ext cx="1351008" cy="1457644"/>
              </a:xfrm>
              <a:custGeom>
                <a:avLst/>
                <a:gdLst>
                  <a:gd name="connsiteX0" fmla="*/ 1351009 w 1351009"/>
                  <a:gd name="connsiteY0" fmla="*/ 1457644 h 1457644"/>
                  <a:gd name="connsiteX1" fmla="*/ 728822 w 1351009"/>
                  <a:gd name="connsiteY1" fmla="*/ 1457644 h 1457644"/>
                  <a:gd name="connsiteX2" fmla="*/ 0 w 1351009"/>
                  <a:gd name="connsiteY2" fmla="*/ 728822 h 1457644"/>
                  <a:gd name="connsiteX3" fmla="*/ 728822 w 1351009"/>
                  <a:gd name="connsiteY3" fmla="*/ 0 h 1457644"/>
                  <a:gd name="connsiteX4" fmla="*/ 1351009 w 1351009"/>
                  <a:gd name="connsiteY4" fmla="*/ 0 h 1457644"/>
                  <a:gd name="connsiteX5" fmla="*/ 1351009 w 1351009"/>
                  <a:gd name="connsiteY5" fmla="*/ 42143 h 1457644"/>
                  <a:gd name="connsiteX6" fmla="*/ 728822 w 1351009"/>
                  <a:gd name="connsiteY6" fmla="*/ 42143 h 1457644"/>
                  <a:gd name="connsiteX7" fmla="*/ 42143 w 1351009"/>
                  <a:gd name="connsiteY7" fmla="*/ 728822 h 1457644"/>
                  <a:gd name="connsiteX8" fmla="*/ 728822 w 1351009"/>
                  <a:gd name="connsiteY8" fmla="*/ 1415501 h 1457644"/>
                  <a:gd name="connsiteX9" fmla="*/ 1351009 w 1351009"/>
                  <a:gd name="connsiteY9" fmla="*/ 1415501 h 1457644"/>
                  <a:gd name="connsiteX10" fmla="*/ 1351009 w 1351009"/>
                  <a:gd name="connsiteY10" fmla="*/ 1457644 h 145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009" h="1457644">
                    <a:moveTo>
                      <a:pt x="1351009" y="1457644"/>
                    </a:moveTo>
                    <a:lnTo>
                      <a:pt x="728822" y="1457644"/>
                    </a:lnTo>
                    <a:cubicBezTo>
                      <a:pt x="326929" y="1457644"/>
                      <a:pt x="0" y="1130715"/>
                      <a:pt x="0" y="728822"/>
                    </a:cubicBezTo>
                    <a:cubicBezTo>
                      <a:pt x="0" y="326929"/>
                      <a:pt x="326929" y="0"/>
                      <a:pt x="728822" y="0"/>
                    </a:cubicBezTo>
                    <a:lnTo>
                      <a:pt x="1351009" y="0"/>
                    </a:lnTo>
                    <a:lnTo>
                      <a:pt x="1351009" y="42143"/>
                    </a:lnTo>
                    <a:lnTo>
                      <a:pt x="728822" y="42143"/>
                    </a:lnTo>
                    <a:cubicBezTo>
                      <a:pt x="350172" y="42143"/>
                      <a:pt x="42143" y="350172"/>
                      <a:pt x="42143" y="728822"/>
                    </a:cubicBezTo>
                    <a:cubicBezTo>
                      <a:pt x="42143" y="1107472"/>
                      <a:pt x="350172" y="1415501"/>
                      <a:pt x="728822" y="1415501"/>
                    </a:cubicBezTo>
                    <a:lnTo>
                      <a:pt x="1351009" y="1415501"/>
                    </a:lnTo>
                    <a:lnTo>
                      <a:pt x="1351009" y="1457644"/>
                    </a:lnTo>
                    <a:close/>
                  </a:path>
                </a:pathLst>
              </a:custGeom>
              <a:solidFill>
                <a:schemeClr val="bg1">
                  <a:lumMod val="20000"/>
                  <a:lumOff val="80000"/>
                </a:schemeClr>
              </a:solidFill>
              <a:ln w="12755" cap="flat">
                <a:noFill/>
                <a:prstDash val="solid"/>
                <a:miter/>
              </a:ln>
            </p:spPr>
            <p:txBody>
              <a:bodyPr rtlCol="0" anchor="ctr"/>
              <a:lstStyle/>
              <a:p>
                <a:endParaRPr lang="en-IN"/>
              </a:p>
            </p:txBody>
          </p:sp>
        </p:grpSp>
        <p:sp>
          <p:nvSpPr>
            <p:cNvPr id="76" name="TextBox 75">
              <a:extLst>
                <a:ext uri="{FF2B5EF4-FFF2-40B4-BE49-F238E27FC236}">
                  <a16:creationId xmlns:a16="http://schemas.microsoft.com/office/drawing/2014/main" id="{964BDBD9-2C4E-79EA-DCD1-8A0990A08AA6}"/>
                </a:ext>
              </a:extLst>
            </p:cNvPr>
            <p:cNvSpPr txBox="1"/>
            <p:nvPr/>
          </p:nvSpPr>
          <p:spPr>
            <a:xfrm>
              <a:off x="5565571" y="2428605"/>
              <a:ext cx="1472260" cy="215444"/>
            </a:xfrm>
            <a:prstGeom prst="rect">
              <a:avLst/>
            </a:prstGeom>
            <a:noFill/>
          </p:spPr>
          <p:txBody>
            <a:bodyPr wrap="square" lIns="0" tIns="0" rIns="0" bIns="0" anchor="ctr">
              <a:spAutoFit/>
            </a:bodyPr>
            <a:lstStyle/>
            <a:p>
              <a:pPr marR="5080" lvl="0" indent="0" algn="ctr" defTabSz="913029" fontAlgn="auto">
                <a:spcBef>
                  <a:spcPts val="0"/>
                </a:spcBef>
                <a:spcAft>
                  <a:spcPts val="600"/>
                </a:spcAft>
                <a:buClr>
                  <a:srgbClr val="FFCC00"/>
                </a:buClr>
                <a:buSzPct val="80000"/>
                <a:buFontTx/>
                <a:buNone/>
                <a:tabLst/>
                <a:defRPr/>
              </a:pPr>
              <a:r>
                <a:rPr lang="en-IN" sz="1400" b="1" kern="0" dirty="0"/>
                <a:t>Types of APA</a:t>
              </a:r>
            </a:p>
          </p:txBody>
        </p:sp>
        <p:grpSp>
          <p:nvGrpSpPr>
            <p:cNvPr id="77" name="Group 76">
              <a:extLst>
                <a:ext uri="{FF2B5EF4-FFF2-40B4-BE49-F238E27FC236}">
                  <a16:creationId xmlns:a16="http://schemas.microsoft.com/office/drawing/2014/main" id="{3646F8D4-E6C7-5EB6-1454-347BEE52D842}"/>
                </a:ext>
              </a:extLst>
            </p:cNvPr>
            <p:cNvGrpSpPr/>
            <p:nvPr/>
          </p:nvGrpSpPr>
          <p:grpSpPr>
            <a:xfrm>
              <a:off x="6134654" y="2760377"/>
              <a:ext cx="334094" cy="44106"/>
              <a:chOff x="5143692" y="2905187"/>
              <a:chExt cx="737123" cy="97312"/>
            </a:xfrm>
          </p:grpSpPr>
          <p:sp>
            <p:nvSpPr>
              <p:cNvPr id="78" name="Freeform: Shape 77">
                <a:extLst>
                  <a:ext uri="{FF2B5EF4-FFF2-40B4-BE49-F238E27FC236}">
                    <a16:creationId xmlns:a16="http://schemas.microsoft.com/office/drawing/2014/main" id="{AC1F5C8A-6FC9-8642-802F-D89A883C00CF}"/>
                  </a:ext>
                </a:extLst>
              </p:cNvPr>
              <p:cNvSpPr/>
              <p:nvPr/>
            </p:nvSpPr>
            <p:spPr>
              <a:xfrm>
                <a:off x="5463597"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838" y="0"/>
                      <a:pt x="0" y="21838"/>
                      <a:pt x="0" y="48656"/>
                    </a:cubicBezTo>
                    <a:cubicBezTo>
                      <a:pt x="0" y="75602"/>
                      <a:pt x="21838" y="97312"/>
                      <a:pt x="48656" y="97312"/>
                    </a:cubicBezTo>
                    <a:cubicBezTo>
                      <a:pt x="75475" y="97312"/>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79" name="Freeform: Shape 78">
                <a:extLst>
                  <a:ext uri="{FF2B5EF4-FFF2-40B4-BE49-F238E27FC236}">
                    <a16:creationId xmlns:a16="http://schemas.microsoft.com/office/drawing/2014/main" id="{1D2B7E07-C4C2-3739-ECBF-9B64EDEC4080}"/>
                  </a:ext>
                </a:extLst>
              </p:cNvPr>
              <p:cNvSpPr/>
              <p:nvPr/>
            </p:nvSpPr>
            <p:spPr>
              <a:xfrm>
                <a:off x="5783503" y="2905187"/>
                <a:ext cx="97312" cy="97312"/>
              </a:xfrm>
              <a:custGeom>
                <a:avLst/>
                <a:gdLst>
                  <a:gd name="connsiteX0" fmla="*/ 97313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3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3" y="48656"/>
                    </a:moveTo>
                    <a:cubicBezTo>
                      <a:pt x="97313" y="21710"/>
                      <a:pt x="75475" y="0"/>
                      <a:pt x="48656" y="0"/>
                    </a:cubicBezTo>
                    <a:cubicBezTo>
                      <a:pt x="21710" y="0"/>
                      <a:pt x="0" y="21838"/>
                      <a:pt x="0" y="48656"/>
                    </a:cubicBezTo>
                    <a:cubicBezTo>
                      <a:pt x="0" y="75602"/>
                      <a:pt x="21838" y="97312"/>
                      <a:pt x="48656" y="97312"/>
                    </a:cubicBezTo>
                    <a:cubicBezTo>
                      <a:pt x="75475" y="97440"/>
                      <a:pt x="97313" y="75602"/>
                      <a:pt x="97313" y="48656"/>
                    </a:cubicBezTo>
                    <a:close/>
                  </a:path>
                </a:pathLst>
              </a:custGeom>
              <a:solidFill>
                <a:schemeClr val="tx2"/>
              </a:solidFill>
              <a:ln w="12755" cap="flat">
                <a:noFill/>
                <a:prstDash val="solid"/>
                <a:miter/>
              </a:ln>
            </p:spPr>
            <p:txBody>
              <a:bodyPr rtlCol="0" anchor="ctr"/>
              <a:lstStyle/>
              <a:p>
                <a:endParaRPr lang="en-IN"/>
              </a:p>
            </p:txBody>
          </p:sp>
          <p:sp>
            <p:nvSpPr>
              <p:cNvPr id="80" name="Freeform: Shape 79">
                <a:extLst>
                  <a:ext uri="{FF2B5EF4-FFF2-40B4-BE49-F238E27FC236}">
                    <a16:creationId xmlns:a16="http://schemas.microsoft.com/office/drawing/2014/main" id="{EA5C09AF-1CB2-E099-85B4-E992028099AD}"/>
                  </a:ext>
                </a:extLst>
              </p:cNvPr>
              <p:cNvSpPr/>
              <p:nvPr/>
            </p:nvSpPr>
            <p:spPr>
              <a:xfrm>
                <a:off x="5143692" y="2905187"/>
                <a:ext cx="97312" cy="97312"/>
              </a:xfrm>
              <a:custGeom>
                <a:avLst/>
                <a:gdLst>
                  <a:gd name="connsiteX0" fmla="*/ 97312 w 97312"/>
                  <a:gd name="connsiteY0" fmla="*/ 48656 h 97312"/>
                  <a:gd name="connsiteX1" fmla="*/ 48656 w 97312"/>
                  <a:gd name="connsiteY1" fmla="*/ 0 h 97312"/>
                  <a:gd name="connsiteX2" fmla="*/ 0 w 97312"/>
                  <a:gd name="connsiteY2" fmla="*/ 48656 h 97312"/>
                  <a:gd name="connsiteX3" fmla="*/ 48656 w 97312"/>
                  <a:gd name="connsiteY3" fmla="*/ 97312 h 97312"/>
                  <a:gd name="connsiteX4" fmla="*/ 97312 w 97312"/>
                  <a:gd name="connsiteY4" fmla="*/ 48656 h 9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2" h="97312">
                    <a:moveTo>
                      <a:pt x="97312" y="48656"/>
                    </a:moveTo>
                    <a:cubicBezTo>
                      <a:pt x="97312" y="21710"/>
                      <a:pt x="75475" y="0"/>
                      <a:pt x="48656" y="0"/>
                    </a:cubicBezTo>
                    <a:cubicBezTo>
                      <a:pt x="21710" y="0"/>
                      <a:pt x="0" y="21838"/>
                      <a:pt x="0" y="48656"/>
                    </a:cubicBezTo>
                    <a:cubicBezTo>
                      <a:pt x="0" y="75602"/>
                      <a:pt x="21838" y="97312"/>
                      <a:pt x="48656" y="97312"/>
                    </a:cubicBezTo>
                    <a:cubicBezTo>
                      <a:pt x="75602" y="97440"/>
                      <a:pt x="97312" y="75602"/>
                      <a:pt x="97312" y="48656"/>
                    </a:cubicBezTo>
                    <a:close/>
                  </a:path>
                </a:pathLst>
              </a:custGeom>
              <a:solidFill>
                <a:schemeClr val="tx2"/>
              </a:solidFill>
              <a:ln w="12755" cap="flat">
                <a:noFill/>
                <a:prstDash val="solid"/>
                <a:miter/>
              </a:ln>
            </p:spPr>
            <p:txBody>
              <a:bodyPr rtlCol="0" anchor="ctr"/>
              <a:lstStyle/>
              <a:p>
                <a:endParaRPr lang="en-IN"/>
              </a:p>
            </p:txBody>
          </p:sp>
        </p:grpSp>
      </p:grpSp>
      <p:grpSp>
        <p:nvGrpSpPr>
          <p:cNvPr id="96" name="Group 95">
            <a:extLst>
              <a:ext uri="{FF2B5EF4-FFF2-40B4-BE49-F238E27FC236}">
                <a16:creationId xmlns:a16="http://schemas.microsoft.com/office/drawing/2014/main" id="{4846040A-FD4A-180E-8E04-70B31401716F}"/>
              </a:ext>
            </a:extLst>
          </p:cNvPr>
          <p:cNvGrpSpPr/>
          <p:nvPr/>
        </p:nvGrpSpPr>
        <p:grpSpPr>
          <a:xfrm>
            <a:off x="5881608" y="1412875"/>
            <a:ext cx="2714372" cy="1433957"/>
            <a:chOff x="479426" y="1412875"/>
            <a:chExt cx="2714372" cy="1433957"/>
          </a:xfrm>
        </p:grpSpPr>
        <p:sp>
          <p:nvSpPr>
            <p:cNvPr id="97" name="Rectangle: Rounded Corners 96">
              <a:extLst>
                <a:ext uri="{FF2B5EF4-FFF2-40B4-BE49-F238E27FC236}">
                  <a16:creationId xmlns:a16="http://schemas.microsoft.com/office/drawing/2014/main" id="{1D9CB0A6-7B1A-6A54-8449-D94DA1C6AB89}"/>
                </a:ext>
              </a:extLst>
            </p:cNvPr>
            <p:cNvSpPr/>
            <p:nvPr/>
          </p:nvSpPr>
          <p:spPr>
            <a:xfrm>
              <a:off x="1392286" y="1412875"/>
              <a:ext cx="888653" cy="486858"/>
            </a:xfrm>
            <a:prstGeom prst="roundRect">
              <a:avLst>
                <a:gd name="adj" fmla="val 23451"/>
              </a:avLst>
            </a:prstGeom>
            <a:solidFill>
              <a:schemeClr val="bg1">
                <a:lumMod val="60000"/>
                <a:lumOff val="40000"/>
              </a:schemeClr>
            </a:solidFill>
            <a:ln w="9525">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98" name="Rectangle: Rounded Corners 97">
              <a:extLst>
                <a:ext uri="{FF2B5EF4-FFF2-40B4-BE49-F238E27FC236}">
                  <a16:creationId xmlns:a16="http://schemas.microsoft.com/office/drawing/2014/main" id="{0FE467A7-62CA-5C7B-E04D-4358A323F5FA}"/>
                </a:ext>
              </a:extLst>
            </p:cNvPr>
            <p:cNvSpPr/>
            <p:nvPr/>
          </p:nvSpPr>
          <p:spPr>
            <a:xfrm>
              <a:off x="479426" y="1539877"/>
              <a:ext cx="2714372" cy="1306955"/>
            </a:xfrm>
            <a:prstGeom prst="roundRect">
              <a:avLst>
                <a:gd name="adj" fmla="val 7636"/>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99" name="Rectangle: Rounded Corners 98">
              <a:extLst>
                <a:ext uri="{FF2B5EF4-FFF2-40B4-BE49-F238E27FC236}">
                  <a16:creationId xmlns:a16="http://schemas.microsoft.com/office/drawing/2014/main" id="{055EF002-A0EE-5461-5D0D-3058C231AA9E}"/>
                </a:ext>
              </a:extLst>
            </p:cNvPr>
            <p:cNvSpPr/>
            <p:nvPr/>
          </p:nvSpPr>
          <p:spPr>
            <a:xfrm>
              <a:off x="581501" y="1616358"/>
              <a:ext cx="2510223" cy="1230474"/>
            </a:xfrm>
            <a:prstGeom prst="roundRect">
              <a:avLst>
                <a:gd name="adj" fmla="val 7089"/>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100" name="TextBox 99">
              <a:extLst>
                <a:ext uri="{FF2B5EF4-FFF2-40B4-BE49-F238E27FC236}">
                  <a16:creationId xmlns:a16="http://schemas.microsoft.com/office/drawing/2014/main" id="{2A666699-78B9-9997-BF09-EBCEBC44CD2F}"/>
                </a:ext>
              </a:extLst>
            </p:cNvPr>
            <p:cNvSpPr txBox="1"/>
            <p:nvPr/>
          </p:nvSpPr>
          <p:spPr>
            <a:xfrm>
              <a:off x="748910" y="1778700"/>
              <a:ext cx="2175404" cy="867225"/>
            </a:xfrm>
            <a:prstGeom prst="rect">
              <a:avLst/>
            </a:prstGeom>
            <a:noFill/>
          </p:spPr>
          <p:txBody>
            <a:bodyPr wrap="square" lIns="0" tIns="0" rIns="0" bIns="0">
              <a:spAutoFit/>
            </a:bodyPr>
            <a:lstStyle/>
            <a:p>
              <a:pPr marR="5080">
                <a:spcBef>
                  <a:spcPts val="300"/>
                </a:spcBef>
                <a:defRPr/>
              </a:pPr>
              <a:r>
                <a:rPr lang="en-IN" sz="1400" b="1" dirty="0">
                  <a:solidFill>
                    <a:schemeClr val="bg1"/>
                  </a:solidFill>
                  <a:latin typeface="EYInterstate Light"/>
                </a:rPr>
                <a:t>Bilateral APA (BAPA)  </a:t>
              </a:r>
              <a:r>
                <a:rPr lang="en-IN" sz="1400" dirty="0">
                  <a:solidFill>
                    <a:schemeClr val="bg1"/>
                  </a:solidFill>
                  <a:latin typeface="EYInterstate Light"/>
                </a:rPr>
                <a:t>Agreement between the taxpayer and two tax administrations</a:t>
              </a:r>
            </a:p>
          </p:txBody>
        </p:sp>
      </p:grpSp>
      <p:grpSp>
        <p:nvGrpSpPr>
          <p:cNvPr id="106" name="Group 105">
            <a:extLst>
              <a:ext uri="{FF2B5EF4-FFF2-40B4-BE49-F238E27FC236}">
                <a16:creationId xmlns:a16="http://schemas.microsoft.com/office/drawing/2014/main" id="{30E4FF6F-768F-ED1F-AE8F-655E7320306A}"/>
              </a:ext>
            </a:extLst>
          </p:cNvPr>
          <p:cNvGrpSpPr/>
          <p:nvPr/>
        </p:nvGrpSpPr>
        <p:grpSpPr>
          <a:xfrm>
            <a:off x="9004037" y="1412875"/>
            <a:ext cx="2714372" cy="1433957"/>
            <a:chOff x="479426" y="1412875"/>
            <a:chExt cx="2714372" cy="1433957"/>
          </a:xfrm>
        </p:grpSpPr>
        <p:sp>
          <p:nvSpPr>
            <p:cNvPr id="107" name="Rectangle: Rounded Corners 106">
              <a:extLst>
                <a:ext uri="{FF2B5EF4-FFF2-40B4-BE49-F238E27FC236}">
                  <a16:creationId xmlns:a16="http://schemas.microsoft.com/office/drawing/2014/main" id="{8D054718-AE54-AB64-309F-B3EEC3F8B9D6}"/>
                </a:ext>
              </a:extLst>
            </p:cNvPr>
            <p:cNvSpPr/>
            <p:nvPr/>
          </p:nvSpPr>
          <p:spPr>
            <a:xfrm>
              <a:off x="1392286" y="1412875"/>
              <a:ext cx="888653" cy="486858"/>
            </a:xfrm>
            <a:prstGeom prst="roundRect">
              <a:avLst>
                <a:gd name="adj" fmla="val 23451"/>
              </a:avLst>
            </a:prstGeom>
            <a:solidFill>
              <a:schemeClr val="bg1">
                <a:lumMod val="60000"/>
                <a:lumOff val="40000"/>
              </a:schemeClr>
            </a:solidFill>
            <a:ln w="9525">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108" name="Rectangle: Rounded Corners 107">
              <a:extLst>
                <a:ext uri="{FF2B5EF4-FFF2-40B4-BE49-F238E27FC236}">
                  <a16:creationId xmlns:a16="http://schemas.microsoft.com/office/drawing/2014/main" id="{A95208BB-4FDF-CF71-9E54-BB9933054061}"/>
                </a:ext>
              </a:extLst>
            </p:cNvPr>
            <p:cNvSpPr/>
            <p:nvPr/>
          </p:nvSpPr>
          <p:spPr>
            <a:xfrm>
              <a:off x="479426" y="1539877"/>
              <a:ext cx="2714372" cy="1306955"/>
            </a:xfrm>
            <a:prstGeom prst="roundRect">
              <a:avLst>
                <a:gd name="adj" fmla="val 7636"/>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109" name="Rectangle: Rounded Corners 108">
              <a:extLst>
                <a:ext uri="{FF2B5EF4-FFF2-40B4-BE49-F238E27FC236}">
                  <a16:creationId xmlns:a16="http://schemas.microsoft.com/office/drawing/2014/main" id="{27F0C205-EF00-292B-0E13-A3644F7DDEF3}"/>
                </a:ext>
              </a:extLst>
            </p:cNvPr>
            <p:cNvSpPr/>
            <p:nvPr/>
          </p:nvSpPr>
          <p:spPr>
            <a:xfrm>
              <a:off x="581501" y="1616358"/>
              <a:ext cx="2510223" cy="1230474"/>
            </a:xfrm>
            <a:prstGeom prst="roundRect">
              <a:avLst>
                <a:gd name="adj" fmla="val 7089"/>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110" name="TextBox 109">
              <a:extLst>
                <a:ext uri="{FF2B5EF4-FFF2-40B4-BE49-F238E27FC236}">
                  <a16:creationId xmlns:a16="http://schemas.microsoft.com/office/drawing/2014/main" id="{A945E13B-DDD3-A574-7EA1-3658BAA6228F}"/>
                </a:ext>
              </a:extLst>
            </p:cNvPr>
            <p:cNvSpPr txBox="1"/>
            <p:nvPr/>
          </p:nvSpPr>
          <p:spPr>
            <a:xfrm>
              <a:off x="748910" y="1778700"/>
              <a:ext cx="2175404" cy="867225"/>
            </a:xfrm>
            <a:prstGeom prst="rect">
              <a:avLst/>
            </a:prstGeom>
            <a:noFill/>
          </p:spPr>
          <p:txBody>
            <a:bodyPr wrap="square" lIns="0" tIns="0" rIns="0" bIns="0">
              <a:spAutoFit/>
            </a:bodyPr>
            <a:lstStyle/>
            <a:p>
              <a:pPr marR="5080" lvl="0" indent="-55244" fontAlgn="auto">
                <a:spcBef>
                  <a:spcPts val="300"/>
                </a:spcBef>
                <a:spcAft>
                  <a:spcPts val="0"/>
                </a:spcAft>
                <a:buClrTx/>
                <a:buSzTx/>
                <a:buFontTx/>
                <a:buNone/>
                <a:tabLst/>
                <a:defRPr/>
              </a:pPr>
              <a:r>
                <a:rPr lang="en-IN" sz="1400" b="1" dirty="0">
                  <a:solidFill>
                    <a:schemeClr val="bg1"/>
                  </a:solidFill>
                  <a:latin typeface="EYInterstate Light"/>
                </a:rPr>
                <a:t>Multilateral APA (MAPA) </a:t>
              </a:r>
              <a:r>
                <a:rPr lang="en-IN" sz="1400" dirty="0">
                  <a:solidFill>
                    <a:schemeClr val="bg1"/>
                  </a:solidFill>
                  <a:latin typeface="EYInterstate Light"/>
                </a:rPr>
                <a:t>Agreement between the taxpayer and two or more tax administrations</a:t>
              </a:r>
            </a:p>
          </p:txBody>
        </p:sp>
      </p:grpSp>
      <p:grpSp>
        <p:nvGrpSpPr>
          <p:cNvPr id="111" name="Group 110">
            <a:extLst>
              <a:ext uri="{FF2B5EF4-FFF2-40B4-BE49-F238E27FC236}">
                <a16:creationId xmlns:a16="http://schemas.microsoft.com/office/drawing/2014/main" id="{8A347FB4-E349-6AA1-3FDE-01BD70D5AA13}"/>
              </a:ext>
            </a:extLst>
          </p:cNvPr>
          <p:cNvGrpSpPr/>
          <p:nvPr/>
        </p:nvGrpSpPr>
        <p:grpSpPr>
          <a:xfrm>
            <a:off x="479424" y="1412875"/>
            <a:ext cx="3361055" cy="1433957"/>
            <a:chOff x="479425" y="1412875"/>
            <a:chExt cx="3361055" cy="1433957"/>
          </a:xfrm>
        </p:grpSpPr>
        <p:sp>
          <p:nvSpPr>
            <p:cNvPr id="112" name="Rectangle: Rounded Corners 111">
              <a:extLst>
                <a:ext uri="{FF2B5EF4-FFF2-40B4-BE49-F238E27FC236}">
                  <a16:creationId xmlns:a16="http://schemas.microsoft.com/office/drawing/2014/main" id="{5F94C979-AC82-1009-72C7-604ED50378D0}"/>
                </a:ext>
              </a:extLst>
            </p:cNvPr>
            <p:cNvSpPr/>
            <p:nvPr/>
          </p:nvSpPr>
          <p:spPr>
            <a:xfrm>
              <a:off x="1715626" y="1412875"/>
              <a:ext cx="888653" cy="486858"/>
            </a:xfrm>
            <a:prstGeom prst="roundRect">
              <a:avLst>
                <a:gd name="adj" fmla="val 23451"/>
              </a:avLst>
            </a:prstGeom>
            <a:solidFill>
              <a:schemeClr val="bg1">
                <a:lumMod val="60000"/>
                <a:lumOff val="40000"/>
              </a:schemeClr>
            </a:solidFill>
            <a:ln w="9525">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113" name="Rectangle: Rounded Corners 112">
              <a:extLst>
                <a:ext uri="{FF2B5EF4-FFF2-40B4-BE49-F238E27FC236}">
                  <a16:creationId xmlns:a16="http://schemas.microsoft.com/office/drawing/2014/main" id="{8E8FC944-81DE-6DEB-289F-C4A351CC1243}"/>
                </a:ext>
              </a:extLst>
            </p:cNvPr>
            <p:cNvSpPr/>
            <p:nvPr/>
          </p:nvSpPr>
          <p:spPr>
            <a:xfrm>
              <a:off x="479425" y="1539877"/>
              <a:ext cx="3361055" cy="1306955"/>
            </a:xfrm>
            <a:prstGeom prst="roundRect">
              <a:avLst>
                <a:gd name="adj" fmla="val 7636"/>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200" dirty="0">
                <a:solidFill>
                  <a:schemeClr val="tx1"/>
                </a:solidFill>
              </a:endParaRPr>
            </a:p>
          </p:txBody>
        </p:sp>
        <p:sp>
          <p:nvSpPr>
            <p:cNvPr id="114" name="Rectangle: Rounded Corners 113">
              <a:extLst>
                <a:ext uri="{FF2B5EF4-FFF2-40B4-BE49-F238E27FC236}">
                  <a16:creationId xmlns:a16="http://schemas.microsoft.com/office/drawing/2014/main" id="{C3F3C327-D9D1-8CA7-3B78-C543F72AC87C}"/>
                </a:ext>
              </a:extLst>
            </p:cNvPr>
            <p:cNvSpPr/>
            <p:nvPr/>
          </p:nvSpPr>
          <p:spPr>
            <a:xfrm>
              <a:off x="572372" y="1616358"/>
              <a:ext cx="3175160" cy="1230474"/>
            </a:xfrm>
            <a:prstGeom prst="roundRect">
              <a:avLst>
                <a:gd name="adj" fmla="val 7089"/>
              </a:avLst>
            </a:prstGeom>
            <a:solidFill>
              <a:schemeClr val="tx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486" rtl="0" eaLnBrk="1" fontAlgn="auto" latinLnBrk="0" hangingPunct="1">
                <a:lnSpc>
                  <a:spcPct val="100000"/>
                </a:lnSpc>
                <a:spcBef>
                  <a:spcPts val="0"/>
                </a:spcBef>
                <a:spcAft>
                  <a:spcPts val="0"/>
                </a:spcAft>
                <a:buClrTx/>
                <a:buSzTx/>
                <a:buFontTx/>
                <a:buNone/>
                <a:tabLst/>
                <a:defRPr/>
              </a:pPr>
              <a:endParaRPr lang="en-IN" dirty="0"/>
            </a:p>
          </p:txBody>
        </p:sp>
        <p:sp>
          <p:nvSpPr>
            <p:cNvPr id="115" name="TextBox 114">
              <a:extLst>
                <a:ext uri="{FF2B5EF4-FFF2-40B4-BE49-F238E27FC236}">
                  <a16:creationId xmlns:a16="http://schemas.microsoft.com/office/drawing/2014/main" id="{D59A1BCC-34E8-1940-5528-0534DC985DB1}"/>
                </a:ext>
              </a:extLst>
            </p:cNvPr>
            <p:cNvSpPr txBox="1"/>
            <p:nvPr/>
          </p:nvSpPr>
          <p:spPr>
            <a:xfrm>
              <a:off x="748910" y="1778700"/>
              <a:ext cx="2892556" cy="905697"/>
            </a:xfrm>
            <a:prstGeom prst="rect">
              <a:avLst/>
            </a:prstGeom>
            <a:solidFill>
              <a:srgbClr val="F2F2F2"/>
            </a:solidFill>
          </p:spPr>
          <p:txBody>
            <a:bodyPr wrap="square" lIns="0" tIns="0" rIns="0" bIns="0">
              <a:spAutoFit/>
            </a:bodyPr>
            <a:lstStyle/>
            <a:p>
              <a:pPr marR="5080" lvl="0" indent="0" fontAlgn="auto">
                <a:spcBef>
                  <a:spcPts val="300"/>
                </a:spcBef>
                <a:spcAft>
                  <a:spcPts val="0"/>
                </a:spcAft>
                <a:buClrTx/>
                <a:buSzTx/>
                <a:buFontTx/>
                <a:buNone/>
                <a:tabLst/>
                <a:defRPr/>
              </a:pPr>
              <a:r>
                <a:rPr lang="en-IN" sz="1400" b="1" dirty="0">
                  <a:solidFill>
                    <a:schemeClr val="bg1"/>
                  </a:solidFill>
                  <a:latin typeface="EYInterstate Light"/>
                </a:rPr>
                <a:t>Unilateral APA  (UAPA)</a:t>
              </a:r>
            </a:p>
            <a:p>
              <a:pPr marR="5080" lvl="0" indent="0" fontAlgn="auto">
                <a:spcBef>
                  <a:spcPts val="300"/>
                </a:spcBef>
                <a:spcAft>
                  <a:spcPts val="0"/>
                </a:spcAft>
                <a:buClrTx/>
                <a:buSzTx/>
                <a:buFontTx/>
                <a:buNone/>
                <a:tabLst/>
                <a:defRPr/>
              </a:pPr>
              <a:r>
                <a:rPr lang="en-IN" sz="1400" dirty="0">
                  <a:solidFill>
                    <a:schemeClr val="bg1"/>
                  </a:solidFill>
                  <a:latin typeface="EYInterstate Light"/>
                </a:rPr>
                <a:t>Agreement between  the taxpayer and the  tax administration where taxpayer is located</a:t>
              </a:r>
            </a:p>
          </p:txBody>
        </p:sp>
      </p:grpSp>
      <p:grpSp>
        <p:nvGrpSpPr>
          <p:cNvPr id="121" name="Group 120">
            <a:extLst>
              <a:ext uri="{FF2B5EF4-FFF2-40B4-BE49-F238E27FC236}">
                <a16:creationId xmlns:a16="http://schemas.microsoft.com/office/drawing/2014/main" id="{870C36E2-99A3-5AC8-BE7D-6C4C1C01330E}"/>
              </a:ext>
            </a:extLst>
          </p:cNvPr>
          <p:cNvGrpSpPr/>
          <p:nvPr/>
        </p:nvGrpSpPr>
        <p:grpSpPr>
          <a:xfrm>
            <a:off x="3840479" y="2133663"/>
            <a:ext cx="915193" cy="1260444"/>
            <a:chOff x="3840479" y="2129853"/>
            <a:chExt cx="915193" cy="1260444"/>
          </a:xfrm>
        </p:grpSpPr>
        <p:cxnSp>
          <p:nvCxnSpPr>
            <p:cNvPr id="117" name="Straight Connector 116">
              <a:extLst>
                <a:ext uri="{FF2B5EF4-FFF2-40B4-BE49-F238E27FC236}">
                  <a16:creationId xmlns:a16="http://schemas.microsoft.com/office/drawing/2014/main" id="{FE40E03B-ECFD-E314-EAAE-296E6C4F8221}"/>
                </a:ext>
              </a:extLst>
            </p:cNvPr>
            <p:cNvCxnSpPr>
              <a:cxnSpLocks/>
            </p:cNvCxnSpPr>
            <p:nvPr/>
          </p:nvCxnSpPr>
          <p:spPr>
            <a:xfrm>
              <a:off x="4755672" y="2129853"/>
              <a:ext cx="0" cy="1260444"/>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F139BDDB-92C5-0070-19CA-47D6977B9A97}"/>
                </a:ext>
              </a:extLst>
            </p:cNvPr>
            <p:cNvCxnSpPr>
              <a:cxnSpLocks/>
            </p:cNvCxnSpPr>
            <p:nvPr/>
          </p:nvCxnSpPr>
          <p:spPr>
            <a:xfrm rot="10800000" flipH="1">
              <a:off x="3840479" y="2129853"/>
              <a:ext cx="898179" cy="0"/>
            </a:xfrm>
            <a:prstGeom prst="line">
              <a:avLst/>
            </a:prstGeom>
            <a:ln w="12700" cap="rnd">
              <a:solidFill>
                <a:schemeClr val="bg1">
                  <a:lumMod val="25000"/>
                  <a:lumOff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133" name="Group 132">
            <a:extLst>
              <a:ext uri="{FF2B5EF4-FFF2-40B4-BE49-F238E27FC236}">
                <a16:creationId xmlns:a16="http://schemas.microsoft.com/office/drawing/2014/main" id="{C32D2E55-CBE2-4849-54A5-F33437AA04B5}"/>
              </a:ext>
            </a:extLst>
          </p:cNvPr>
          <p:cNvGrpSpPr/>
          <p:nvPr/>
        </p:nvGrpSpPr>
        <p:grpSpPr>
          <a:xfrm>
            <a:off x="5958989" y="2850642"/>
            <a:ext cx="4402235" cy="543465"/>
            <a:chOff x="5958989" y="2850642"/>
            <a:chExt cx="4402235" cy="543465"/>
          </a:xfrm>
        </p:grpSpPr>
        <p:cxnSp>
          <p:nvCxnSpPr>
            <p:cNvPr id="123" name="Straight Connector 122">
              <a:extLst>
                <a:ext uri="{FF2B5EF4-FFF2-40B4-BE49-F238E27FC236}">
                  <a16:creationId xmlns:a16="http://schemas.microsoft.com/office/drawing/2014/main" id="{AA6F74CB-B0BB-4EC6-019B-ABC118FA771C}"/>
                </a:ext>
              </a:extLst>
            </p:cNvPr>
            <p:cNvCxnSpPr>
              <a:cxnSpLocks/>
            </p:cNvCxnSpPr>
            <p:nvPr/>
          </p:nvCxnSpPr>
          <p:spPr>
            <a:xfrm>
              <a:off x="5958989" y="3032760"/>
              <a:ext cx="0" cy="361347"/>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F9CEC6CB-EACB-35BC-731D-0D880D708A4E}"/>
                </a:ext>
              </a:extLst>
            </p:cNvPr>
            <p:cNvCxnSpPr>
              <a:cxnSpLocks/>
            </p:cNvCxnSpPr>
            <p:nvPr/>
          </p:nvCxnSpPr>
          <p:spPr>
            <a:xfrm>
              <a:off x="10361224" y="2850642"/>
              <a:ext cx="0" cy="182118"/>
            </a:xfrm>
            <a:prstGeom prst="line">
              <a:avLst/>
            </a:prstGeom>
            <a:ln w="12700" cap="rnd">
              <a:solidFill>
                <a:schemeClr val="bg1">
                  <a:lumMod val="25000"/>
                  <a:lumOff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25A883AE-35D3-2339-7FEB-88A1B993B8BD}"/>
                </a:ext>
              </a:extLst>
            </p:cNvPr>
            <p:cNvCxnSpPr>
              <a:cxnSpLocks/>
            </p:cNvCxnSpPr>
            <p:nvPr/>
          </p:nvCxnSpPr>
          <p:spPr>
            <a:xfrm>
              <a:off x="7238794" y="2850642"/>
              <a:ext cx="0" cy="182118"/>
            </a:xfrm>
            <a:prstGeom prst="line">
              <a:avLst/>
            </a:prstGeom>
            <a:ln w="12700" cap="rnd">
              <a:solidFill>
                <a:schemeClr val="bg1">
                  <a:lumMod val="25000"/>
                  <a:lumOff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B73E7B2C-06ED-F817-97C7-72EAF0B7BFAF}"/>
                </a:ext>
              </a:extLst>
            </p:cNvPr>
            <p:cNvCxnSpPr>
              <a:cxnSpLocks/>
            </p:cNvCxnSpPr>
            <p:nvPr/>
          </p:nvCxnSpPr>
          <p:spPr>
            <a:xfrm flipH="1">
              <a:off x="5958989" y="3032762"/>
              <a:ext cx="4402235" cy="0"/>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4575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7A453-7B66-7F4C-3DD5-135D17B138B2}"/>
              </a:ext>
            </a:extLst>
          </p:cNvPr>
          <p:cNvSpPr>
            <a:spLocks noGrp="1"/>
          </p:cNvSpPr>
          <p:nvPr>
            <p:ph type="title"/>
          </p:nvPr>
        </p:nvSpPr>
        <p:spPr>
          <a:xfrm>
            <a:off x="584200" y="382588"/>
            <a:ext cx="11125670" cy="638175"/>
          </a:xfrm>
        </p:spPr>
        <p:txBody>
          <a:bodyPr anchor="ctr"/>
          <a:lstStyle/>
          <a:p>
            <a:pPr fontAlgn="base">
              <a:spcAft>
                <a:spcPct val="0"/>
              </a:spcAft>
              <a:defRPr/>
            </a:pPr>
            <a:r>
              <a:rPr lang="en-IN" dirty="0"/>
              <a:t>Indian APA program</a:t>
            </a:r>
            <a:br>
              <a:rPr lang="en-IN" dirty="0"/>
            </a:br>
            <a:r>
              <a:rPr lang="en-IN" sz="2000" b="0" dirty="0">
                <a:solidFill>
                  <a:schemeClr val="bg1">
                    <a:lumMod val="50000"/>
                    <a:lumOff val="50000"/>
                  </a:schemeClr>
                </a:solidFill>
              </a:rPr>
              <a:t>Key benefits</a:t>
            </a:r>
            <a:endParaRPr lang="en-US" altLang="en-US" sz="2000" b="0" dirty="0">
              <a:solidFill>
                <a:schemeClr val="bg1">
                  <a:lumMod val="50000"/>
                  <a:lumOff val="50000"/>
                </a:schemeClr>
              </a:solidFill>
            </a:endParaRPr>
          </a:p>
        </p:txBody>
      </p:sp>
      <p:grpSp>
        <p:nvGrpSpPr>
          <p:cNvPr id="53" name="Group 52">
            <a:extLst>
              <a:ext uri="{FF2B5EF4-FFF2-40B4-BE49-F238E27FC236}">
                <a16:creationId xmlns:a16="http://schemas.microsoft.com/office/drawing/2014/main" id="{A5DF8F83-4FB0-BAE5-1552-88565B346241}"/>
              </a:ext>
            </a:extLst>
          </p:cNvPr>
          <p:cNvGrpSpPr/>
          <p:nvPr/>
        </p:nvGrpSpPr>
        <p:grpSpPr>
          <a:xfrm>
            <a:off x="4984358" y="2646166"/>
            <a:ext cx="2178442" cy="2178442"/>
            <a:chOff x="4984358" y="2639875"/>
            <a:chExt cx="2178442" cy="2178442"/>
          </a:xfrm>
        </p:grpSpPr>
        <p:grpSp>
          <p:nvGrpSpPr>
            <p:cNvPr id="51" name="Group 50">
              <a:extLst>
                <a:ext uri="{FF2B5EF4-FFF2-40B4-BE49-F238E27FC236}">
                  <a16:creationId xmlns:a16="http://schemas.microsoft.com/office/drawing/2014/main" id="{99CD0137-5B63-5C7D-644C-08B501E22F80}"/>
                </a:ext>
              </a:extLst>
            </p:cNvPr>
            <p:cNvGrpSpPr/>
            <p:nvPr/>
          </p:nvGrpSpPr>
          <p:grpSpPr>
            <a:xfrm>
              <a:off x="4984358" y="2639875"/>
              <a:ext cx="2178442" cy="2178442"/>
              <a:chOff x="5110228" y="2765744"/>
              <a:chExt cx="1926702" cy="1926703"/>
            </a:xfrm>
          </p:grpSpPr>
          <p:sp>
            <p:nvSpPr>
              <p:cNvPr id="40" name="Freeform: Shape 39">
                <a:extLst>
                  <a:ext uri="{FF2B5EF4-FFF2-40B4-BE49-F238E27FC236}">
                    <a16:creationId xmlns:a16="http://schemas.microsoft.com/office/drawing/2014/main" id="{1F0E2AE6-06B1-4CC3-8111-E75BE74BF47F}"/>
                  </a:ext>
                </a:extLst>
              </p:cNvPr>
              <p:cNvSpPr/>
              <p:nvPr/>
            </p:nvSpPr>
            <p:spPr>
              <a:xfrm>
                <a:off x="5393338" y="4310054"/>
                <a:ext cx="678689" cy="382393"/>
              </a:xfrm>
              <a:custGeom>
                <a:avLst/>
                <a:gdLst>
                  <a:gd name="connsiteX0" fmla="*/ 678690 w 678689"/>
                  <a:gd name="connsiteY0" fmla="*/ 382393 h 382393"/>
                  <a:gd name="connsiteX1" fmla="*/ 678690 w 678689"/>
                  <a:gd name="connsiteY1" fmla="*/ 238899 h 382393"/>
                  <a:gd name="connsiteX2" fmla="*/ 101610 w 678689"/>
                  <a:gd name="connsiteY2" fmla="*/ 0 h 382393"/>
                  <a:gd name="connsiteX3" fmla="*/ 0 w 678689"/>
                  <a:gd name="connsiteY3" fmla="*/ 101609 h 382393"/>
                  <a:gd name="connsiteX4" fmla="*/ 677914 w 678689"/>
                  <a:gd name="connsiteY4" fmla="*/ 382393 h 3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89" h="382393">
                    <a:moveTo>
                      <a:pt x="678690" y="382393"/>
                    </a:moveTo>
                    <a:lnTo>
                      <a:pt x="678690" y="238899"/>
                    </a:lnTo>
                    <a:cubicBezTo>
                      <a:pt x="453752" y="238899"/>
                      <a:pt x="249758" y="147372"/>
                      <a:pt x="101610" y="0"/>
                    </a:cubicBezTo>
                    <a:lnTo>
                      <a:pt x="0" y="101609"/>
                    </a:lnTo>
                    <a:cubicBezTo>
                      <a:pt x="173745" y="274578"/>
                      <a:pt x="413419" y="382393"/>
                      <a:pt x="677914" y="382393"/>
                    </a:cubicBezTo>
                  </a:path>
                </a:pathLst>
              </a:custGeom>
              <a:solidFill>
                <a:schemeClr val="bg1">
                  <a:lumMod val="60000"/>
                  <a:lumOff val="40000"/>
                </a:schemeClr>
              </a:solidFill>
              <a:ln w="77484" cap="flat">
                <a:noFill/>
                <a:prstDash val="solid"/>
                <a:miter/>
              </a:ln>
            </p:spPr>
            <p:txBody>
              <a:bodyPr rtlCol="0" anchor="ctr"/>
              <a:lstStyle/>
              <a:p>
                <a:endParaRPr lang="en-IN"/>
              </a:p>
            </p:txBody>
          </p:sp>
          <p:sp>
            <p:nvSpPr>
              <p:cNvPr id="41" name="Freeform: Shape 40">
                <a:extLst>
                  <a:ext uri="{FF2B5EF4-FFF2-40B4-BE49-F238E27FC236}">
                    <a16:creationId xmlns:a16="http://schemas.microsoft.com/office/drawing/2014/main" id="{AE0F31A3-78D3-905E-5F7C-17D7A84BBCC3}"/>
                  </a:ext>
                </a:extLst>
              </p:cNvPr>
              <p:cNvSpPr/>
              <p:nvPr/>
            </p:nvSpPr>
            <p:spPr>
              <a:xfrm>
                <a:off x="5110228" y="3730647"/>
                <a:ext cx="382392" cy="677914"/>
              </a:xfrm>
              <a:custGeom>
                <a:avLst/>
                <a:gdLst>
                  <a:gd name="connsiteX0" fmla="*/ 382393 w 382392"/>
                  <a:gd name="connsiteY0" fmla="*/ 577080 h 677914"/>
                  <a:gd name="connsiteX1" fmla="*/ 143494 w 382392"/>
                  <a:gd name="connsiteY1" fmla="*/ 0 h 677914"/>
                  <a:gd name="connsiteX2" fmla="*/ 0 w 382392"/>
                  <a:gd name="connsiteY2" fmla="*/ 0 h 677914"/>
                  <a:gd name="connsiteX3" fmla="*/ 280784 w 382392"/>
                  <a:gd name="connsiteY3" fmla="*/ 677914 h 677914"/>
                  <a:gd name="connsiteX4" fmla="*/ 382393 w 382392"/>
                  <a:gd name="connsiteY4" fmla="*/ 576305 h 677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92" h="677914">
                    <a:moveTo>
                      <a:pt x="382393" y="577080"/>
                    </a:moveTo>
                    <a:cubicBezTo>
                      <a:pt x="235021" y="428932"/>
                      <a:pt x="144270" y="225713"/>
                      <a:pt x="143494" y="0"/>
                    </a:cubicBezTo>
                    <a:lnTo>
                      <a:pt x="0" y="0"/>
                    </a:lnTo>
                    <a:cubicBezTo>
                      <a:pt x="0" y="264495"/>
                      <a:pt x="107815" y="504170"/>
                      <a:pt x="280784" y="677914"/>
                    </a:cubicBezTo>
                    <a:lnTo>
                      <a:pt x="382393" y="576305"/>
                    </a:lnTo>
                    <a:close/>
                  </a:path>
                </a:pathLst>
              </a:custGeom>
              <a:solidFill>
                <a:schemeClr val="bg1">
                  <a:lumMod val="20000"/>
                  <a:lumOff val="80000"/>
                </a:schemeClr>
              </a:solidFill>
              <a:ln w="77484" cap="flat">
                <a:noFill/>
                <a:prstDash val="solid"/>
                <a:miter/>
              </a:ln>
            </p:spPr>
            <p:txBody>
              <a:bodyPr rtlCol="0" anchor="ctr"/>
              <a:lstStyle/>
              <a:p>
                <a:endParaRPr lang="en-IN"/>
              </a:p>
            </p:txBody>
          </p:sp>
          <p:sp>
            <p:nvSpPr>
              <p:cNvPr id="42" name="Freeform: Shape 41">
                <a:extLst>
                  <a:ext uri="{FF2B5EF4-FFF2-40B4-BE49-F238E27FC236}">
                    <a16:creationId xmlns:a16="http://schemas.microsoft.com/office/drawing/2014/main" id="{4049E2D5-0AF2-8A75-2D7B-4F3CED3BE35B}"/>
                  </a:ext>
                </a:extLst>
              </p:cNvPr>
              <p:cNvSpPr/>
              <p:nvPr/>
            </p:nvSpPr>
            <p:spPr>
              <a:xfrm>
                <a:off x="5110228" y="3048854"/>
                <a:ext cx="382392" cy="678689"/>
              </a:xfrm>
              <a:custGeom>
                <a:avLst/>
                <a:gdLst>
                  <a:gd name="connsiteX0" fmla="*/ 143494 w 382392"/>
                  <a:gd name="connsiteY0" fmla="*/ 678690 h 678689"/>
                  <a:gd name="connsiteX1" fmla="*/ 382393 w 382392"/>
                  <a:gd name="connsiteY1" fmla="*/ 101610 h 678689"/>
                  <a:gd name="connsiteX2" fmla="*/ 280784 w 382392"/>
                  <a:gd name="connsiteY2" fmla="*/ 0 h 678689"/>
                  <a:gd name="connsiteX3" fmla="*/ 0 w 382392"/>
                  <a:gd name="connsiteY3" fmla="*/ 677914 h 678689"/>
                  <a:gd name="connsiteX4" fmla="*/ 143494 w 382392"/>
                  <a:gd name="connsiteY4" fmla="*/ 677914 h 67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92" h="678689">
                    <a:moveTo>
                      <a:pt x="143494" y="678690"/>
                    </a:moveTo>
                    <a:cubicBezTo>
                      <a:pt x="143494" y="453753"/>
                      <a:pt x="235021" y="249758"/>
                      <a:pt x="382393" y="101610"/>
                    </a:cubicBezTo>
                    <a:lnTo>
                      <a:pt x="280784" y="0"/>
                    </a:lnTo>
                    <a:cubicBezTo>
                      <a:pt x="107815" y="173745"/>
                      <a:pt x="0" y="413419"/>
                      <a:pt x="0" y="677914"/>
                    </a:cubicBezTo>
                    <a:lnTo>
                      <a:pt x="143494" y="677914"/>
                    </a:lnTo>
                    <a:close/>
                  </a:path>
                </a:pathLst>
              </a:custGeom>
              <a:solidFill>
                <a:schemeClr val="tx2"/>
              </a:solidFill>
              <a:ln w="77484" cap="flat">
                <a:noFill/>
                <a:prstDash val="solid"/>
                <a:miter/>
              </a:ln>
            </p:spPr>
            <p:txBody>
              <a:bodyPr rtlCol="0" anchor="ctr"/>
              <a:lstStyle/>
              <a:p>
                <a:endParaRPr lang="en-IN"/>
              </a:p>
            </p:txBody>
          </p:sp>
          <p:sp>
            <p:nvSpPr>
              <p:cNvPr id="43" name="Freeform: Shape 42">
                <a:extLst>
                  <a:ext uri="{FF2B5EF4-FFF2-40B4-BE49-F238E27FC236}">
                    <a16:creationId xmlns:a16="http://schemas.microsoft.com/office/drawing/2014/main" id="{FF8306BD-0112-F449-EC8B-8AD55DEDE67D}"/>
                  </a:ext>
                </a:extLst>
              </p:cNvPr>
              <p:cNvSpPr/>
              <p:nvPr/>
            </p:nvSpPr>
            <p:spPr>
              <a:xfrm>
                <a:off x="5394114" y="2765744"/>
                <a:ext cx="678689" cy="382393"/>
              </a:xfrm>
              <a:custGeom>
                <a:avLst/>
                <a:gdLst>
                  <a:gd name="connsiteX0" fmla="*/ 0 w 678689"/>
                  <a:gd name="connsiteY0" fmla="*/ 280784 h 382393"/>
                  <a:gd name="connsiteX1" fmla="*/ 101610 w 678689"/>
                  <a:gd name="connsiteY1" fmla="*/ 382393 h 382393"/>
                  <a:gd name="connsiteX2" fmla="*/ 678690 w 678689"/>
                  <a:gd name="connsiteY2" fmla="*/ 143494 h 382393"/>
                  <a:gd name="connsiteX3" fmla="*/ 678690 w 678689"/>
                  <a:gd name="connsiteY3" fmla="*/ 0 h 382393"/>
                  <a:gd name="connsiteX4" fmla="*/ 776 w 678689"/>
                  <a:gd name="connsiteY4" fmla="*/ 280784 h 3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89" h="382393">
                    <a:moveTo>
                      <a:pt x="0" y="280784"/>
                    </a:moveTo>
                    <a:lnTo>
                      <a:pt x="101610" y="382393"/>
                    </a:lnTo>
                    <a:cubicBezTo>
                      <a:pt x="249758" y="235021"/>
                      <a:pt x="452977" y="144270"/>
                      <a:pt x="678690" y="143494"/>
                    </a:cubicBezTo>
                    <a:lnTo>
                      <a:pt x="678690" y="0"/>
                    </a:lnTo>
                    <a:cubicBezTo>
                      <a:pt x="414195" y="0"/>
                      <a:pt x="174520" y="107815"/>
                      <a:pt x="776" y="280784"/>
                    </a:cubicBezTo>
                  </a:path>
                </a:pathLst>
              </a:custGeom>
              <a:solidFill>
                <a:schemeClr val="bg1"/>
              </a:solidFill>
              <a:ln w="77484" cap="flat">
                <a:noFill/>
                <a:prstDash val="solid"/>
                <a:miter/>
              </a:ln>
            </p:spPr>
            <p:txBody>
              <a:bodyPr rtlCol="0" anchor="ctr"/>
              <a:lstStyle/>
              <a:p>
                <a:endParaRPr lang="en-IN"/>
              </a:p>
            </p:txBody>
          </p:sp>
          <p:sp>
            <p:nvSpPr>
              <p:cNvPr id="44" name="Freeform: Shape 43">
                <a:extLst>
                  <a:ext uri="{FF2B5EF4-FFF2-40B4-BE49-F238E27FC236}">
                    <a16:creationId xmlns:a16="http://schemas.microsoft.com/office/drawing/2014/main" id="{5F2FFF90-CD5C-3F73-725B-6633391A069F}"/>
                  </a:ext>
                </a:extLst>
              </p:cNvPr>
              <p:cNvSpPr/>
              <p:nvPr/>
            </p:nvSpPr>
            <p:spPr>
              <a:xfrm>
                <a:off x="6075130" y="2765744"/>
                <a:ext cx="678689" cy="382393"/>
              </a:xfrm>
              <a:custGeom>
                <a:avLst/>
                <a:gdLst>
                  <a:gd name="connsiteX0" fmla="*/ 0 w 678689"/>
                  <a:gd name="connsiteY0" fmla="*/ 143494 h 382393"/>
                  <a:gd name="connsiteX1" fmla="*/ 577080 w 678689"/>
                  <a:gd name="connsiteY1" fmla="*/ 382393 h 382393"/>
                  <a:gd name="connsiteX2" fmla="*/ 678690 w 678689"/>
                  <a:gd name="connsiteY2" fmla="*/ 280784 h 382393"/>
                  <a:gd name="connsiteX3" fmla="*/ 776 w 678689"/>
                  <a:gd name="connsiteY3" fmla="*/ 0 h 382393"/>
                  <a:gd name="connsiteX4" fmla="*/ 776 w 678689"/>
                  <a:gd name="connsiteY4" fmla="*/ 143494 h 3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89" h="382393">
                    <a:moveTo>
                      <a:pt x="0" y="143494"/>
                    </a:moveTo>
                    <a:cubicBezTo>
                      <a:pt x="224937" y="143494"/>
                      <a:pt x="428932" y="235021"/>
                      <a:pt x="577080" y="382393"/>
                    </a:cubicBezTo>
                    <a:lnTo>
                      <a:pt x="678690" y="280784"/>
                    </a:lnTo>
                    <a:cubicBezTo>
                      <a:pt x="504945" y="107815"/>
                      <a:pt x="265271" y="776"/>
                      <a:pt x="776" y="0"/>
                    </a:cubicBezTo>
                    <a:lnTo>
                      <a:pt x="776" y="143494"/>
                    </a:lnTo>
                    <a:close/>
                  </a:path>
                </a:pathLst>
              </a:custGeom>
              <a:solidFill>
                <a:schemeClr val="bg1">
                  <a:lumMod val="60000"/>
                  <a:lumOff val="40000"/>
                </a:schemeClr>
              </a:solidFill>
              <a:ln w="77484" cap="flat">
                <a:noFill/>
                <a:prstDash val="solid"/>
                <a:miter/>
              </a:ln>
            </p:spPr>
            <p:txBody>
              <a:bodyPr rtlCol="0" anchor="ctr"/>
              <a:lstStyle/>
              <a:p>
                <a:endParaRPr lang="en-IN"/>
              </a:p>
            </p:txBody>
          </p:sp>
          <p:sp>
            <p:nvSpPr>
              <p:cNvPr id="45" name="Freeform: Shape 44">
                <a:extLst>
                  <a:ext uri="{FF2B5EF4-FFF2-40B4-BE49-F238E27FC236}">
                    <a16:creationId xmlns:a16="http://schemas.microsoft.com/office/drawing/2014/main" id="{99A146C5-5685-93DD-2071-C31C01130EA3}"/>
                  </a:ext>
                </a:extLst>
              </p:cNvPr>
              <p:cNvSpPr/>
              <p:nvPr/>
            </p:nvSpPr>
            <p:spPr>
              <a:xfrm>
                <a:off x="6654537" y="3049630"/>
                <a:ext cx="382393" cy="677914"/>
              </a:xfrm>
              <a:custGeom>
                <a:avLst/>
                <a:gdLst>
                  <a:gd name="connsiteX0" fmla="*/ 0 w 382393"/>
                  <a:gd name="connsiteY0" fmla="*/ 100834 h 677914"/>
                  <a:gd name="connsiteX1" fmla="*/ 238899 w 382393"/>
                  <a:gd name="connsiteY1" fmla="*/ 677914 h 677914"/>
                  <a:gd name="connsiteX2" fmla="*/ 382393 w 382393"/>
                  <a:gd name="connsiteY2" fmla="*/ 677914 h 677914"/>
                  <a:gd name="connsiteX3" fmla="*/ 101610 w 382393"/>
                  <a:gd name="connsiteY3" fmla="*/ 0 h 677914"/>
                  <a:gd name="connsiteX4" fmla="*/ 0 w 382393"/>
                  <a:gd name="connsiteY4" fmla="*/ 101610 h 677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93" h="677914">
                    <a:moveTo>
                      <a:pt x="0" y="100834"/>
                    </a:moveTo>
                    <a:cubicBezTo>
                      <a:pt x="147373" y="248982"/>
                      <a:pt x="238123" y="452201"/>
                      <a:pt x="238899" y="677914"/>
                    </a:cubicBezTo>
                    <a:lnTo>
                      <a:pt x="382393" y="677914"/>
                    </a:lnTo>
                    <a:cubicBezTo>
                      <a:pt x="382393" y="413419"/>
                      <a:pt x="274579" y="173745"/>
                      <a:pt x="101610" y="0"/>
                    </a:cubicBezTo>
                    <a:lnTo>
                      <a:pt x="0" y="101610"/>
                    </a:lnTo>
                    <a:close/>
                  </a:path>
                </a:pathLst>
              </a:custGeom>
              <a:solidFill>
                <a:schemeClr val="bg1">
                  <a:lumMod val="20000"/>
                  <a:lumOff val="80000"/>
                </a:schemeClr>
              </a:solidFill>
              <a:ln w="77484" cap="flat">
                <a:noFill/>
                <a:prstDash val="solid"/>
                <a:miter/>
              </a:ln>
            </p:spPr>
            <p:txBody>
              <a:bodyPr rtlCol="0" anchor="ctr"/>
              <a:lstStyle/>
              <a:p>
                <a:endParaRPr lang="en-IN"/>
              </a:p>
            </p:txBody>
          </p:sp>
          <p:sp>
            <p:nvSpPr>
              <p:cNvPr id="46" name="Freeform: Shape 45">
                <a:extLst>
                  <a:ext uri="{FF2B5EF4-FFF2-40B4-BE49-F238E27FC236}">
                    <a16:creationId xmlns:a16="http://schemas.microsoft.com/office/drawing/2014/main" id="{C5AD25FC-A993-6800-37BF-EAED76F59BCE}"/>
                  </a:ext>
                </a:extLst>
              </p:cNvPr>
              <p:cNvSpPr/>
              <p:nvPr/>
            </p:nvSpPr>
            <p:spPr>
              <a:xfrm>
                <a:off x="6654537" y="3730647"/>
                <a:ext cx="382393" cy="678689"/>
              </a:xfrm>
              <a:custGeom>
                <a:avLst/>
                <a:gdLst>
                  <a:gd name="connsiteX0" fmla="*/ 238899 w 382393"/>
                  <a:gd name="connsiteY0" fmla="*/ 0 h 678689"/>
                  <a:gd name="connsiteX1" fmla="*/ 0 w 382393"/>
                  <a:gd name="connsiteY1" fmla="*/ 577080 h 678689"/>
                  <a:gd name="connsiteX2" fmla="*/ 101610 w 382393"/>
                  <a:gd name="connsiteY2" fmla="*/ 678690 h 678689"/>
                  <a:gd name="connsiteX3" fmla="*/ 382393 w 382393"/>
                  <a:gd name="connsiteY3" fmla="*/ 776 h 678689"/>
                  <a:gd name="connsiteX4" fmla="*/ 238899 w 382393"/>
                  <a:gd name="connsiteY4" fmla="*/ 776 h 678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93" h="678689">
                    <a:moveTo>
                      <a:pt x="238899" y="0"/>
                    </a:moveTo>
                    <a:cubicBezTo>
                      <a:pt x="238899" y="224937"/>
                      <a:pt x="147373" y="428932"/>
                      <a:pt x="0" y="577080"/>
                    </a:cubicBezTo>
                    <a:lnTo>
                      <a:pt x="101610" y="678690"/>
                    </a:lnTo>
                    <a:cubicBezTo>
                      <a:pt x="274579" y="504945"/>
                      <a:pt x="382393" y="265271"/>
                      <a:pt x="382393" y="776"/>
                    </a:cubicBezTo>
                    <a:lnTo>
                      <a:pt x="238899" y="776"/>
                    </a:lnTo>
                    <a:close/>
                  </a:path>
                </a:pathLst>
              </a:custGeom>
              <a:solidFill>
                <a:schemeClr val="tx2"/>
              </a:solidFill>
              <a:ln w="77484" cap="flat">
                <a:noFill/>
                <a:prstDash val="solid"/>
                <a:miter/>
              </a:ln>
            </p:spPr>
            <p:txBody>
              <a:bodyPr rtlCol="0" anchor="ctr"/>
              <a:lstStyle/>
              <a:p>
                <a:endParaRPr lang="en-IN"/>
              </a:p>
            </p:txBody>
          </p:sp>
          <p:sp>
            <p:nvSpPr>
              <p:cNvPr id="47" name="Freeform: Shape 46">
                <a:extLst>
                  <a:ext uri="{FF2B5EF4-FFF2-40B4-BE49-F238E27FC236}">
                    <a16:creationId xmlns:a16="http://schemas.microsoft.com/office/drawing/2014/main" id="{4ACF43D8-5815-508C-8B45-D16690F94882}"/>
                  </a:ext>
                </a:extLst>
              </p:cNvPr>
              <p:cNvSpPr/>
              <p:nvPr/>
            </p:nvSpPr>
            <p:spPr>
              <a:xfrm>
                <a:off x="6074355" y="4310054"/>
                <a:ext cx="678689" cy="382393"/>
              </a:xfrm>
              <a:custGeom>
                <a:avLst/>
                <a:gdLst>
                  <a:gd name="connsiteX0" fmla="*/ 776 w 678689"/>
                  <a:gd name="connsiteY0" fmla="*/ 382393 h 382393"/>
                  <a:gd name="connsiteX1" fmla="*/ 678690 w 678689"/>
                  <a:gd name="connsiteY1" fmla="*/ 101609 h 382393"/>
                  <a:gd name="connsiteX2" fmla="*/ 577080 w 678689"/>
                  <a:gd name="connsiteY2" fmla="*/ 0 h 382393"/>
                  <a:gd name="connsiteX3" fmla="*/ 0 w 678689"/>
                  <a:gd name="connsiteY3" fmla="*/ 238899 h 382393"/>
                  <a:gd name="connsiteX4" fmla="*/ 0 w 678689"/>
                  <a:gd name="connsiteY4" fmla="*/ 382393 h 3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89" h="382393">
                    <a:moveTo>
                      <a:pt x="776" y="382393"/>
                    </a:moveTo>
                    <a:cubicBezTo>
                      <a:pt x="265271" y="382393"/>
                      <a:pt x="504945" y="274578"/>
                      <a:pt x="678690" y="101609"/>
                    </a:cubicBezTo>
                    <a:lnTo>
                      <a:pt x="577080" y="0"/>
                    </a:lnTo>
                    <a:cubicBezTo>
                      <a:pt x="428932" y="147372"/>
                      <a:pt x="225713" y="238123"/>
                      <a:pt x="0" y="238899"/>
                    </a:cubicBezTo>
                    <a:lnTo>
                      <a:pt x="0" y="382393"/>
                    </a:lnTo>
                    <a:close/>
                  </a:path>
                </a:pathLst>
              </a:custGeom>
              <a:solidFill>
                <a:schemeClr val="bg1"/>
              </a:solidFill>
              <a:ln w="77484" cap="flat">
                <a:noFill/>
                <a:prstDash val="solid"/>
                <a:miter/>
              </a:ln>
            </p:spPr>
            <p:txBody>
              <a:bodyPr rtlCol="0" anchor="ctr"/>
              <a:lstStyle/>
              <a:p>
                <a:endParaRPr lang="en-IN"/>
              </a:p>
            </p:txBody>
          </p:sp>
          <p:sp>
            <p:nvSpPr>
              <p:cNvPr id="48" name="Freeform: Shape 47">
                <a:extLst>
                  <a:ext uri="{FF2B5EF4-FFF2-40B4-BE49-F238E27FC236}">
                    <a16:creationId xmlns:a16="http://schemas.microsoft.com/office/drawing/2014/main" id="{8A61FC61-CE50-604A-E52D-1A49F2CAB7F0}"/>
                  </a:ext>
                </a:extLst>
              </p:cNvPr>
              <p:cNvSpPr/>
              <p:nvPr/>
            </p:nvSpPr>
            <p:spPr>
              <a:xfrm>
                <a:off x="5328184" y="2983700"/>
                <a:ext cx="1490790" cy="1490790"/>
              </a:xfrm>
              <a:custGeom>
                <a:avLst/>
                <a:gdLst>
                  <a:gd name="connsiteX0" fmla="*/ 1265078 w 1490790"/>
                  <a:gd name="connsiteY0" fmla="*/ 225713 h 1490790"/>
                  <a:gd name="connsiteX1" fmla="*/ 745395 w 1490790"/>
                  <a:gd name="connsiteY1" fmla="*/ 10083 h 1490790"/>
                  <a:gd name="connsiteX2" fmla="*/ 225713 w 1490790"/>
                  <a:gd name="connsiteY2" fmla="*/ 225713 h 1490790"/>
                  <a:gd name="connsiteX3" fmla="*/ 10083 w 1490790"/>
                  <a:gd name="connsiteY3" fmla="*/ 745395 h 1490790"/>
                  <a:gd name="connsiteX4" fmla="*/ 225713 w 1490790"/>
                  <a:gd name="connsiteY4" fmla="*/ 1265078 h 1490790"/>
                  <a:gd name="connsiteX5" fmla="*/ 745395 w 1490790"/>
                  <a:gd name="connsiteY5" fmla="*/ 1480707 h 1490790"/>
                  <a:gd name="connsiteX6" fmla="*/ 1265078 w 1490790"/>
                  <a:gd name="connsiteY6" fmla="*/ 1265078 h 1490790"/>
                  <a:gd name="connsiteX7" fmla="*/ 1480707 w 1490790"/>
                  <a:gd name="connsiteY7" fmla="*/ 745395 h 1490790"/>
                  <a:gd name="connsiteX8" fmla="*/ 1265078 w 1490790"/>
                  <a:gd name="connsiteY8" fmla="*/ 225713 h 1490790"/>
                  <a:gd name="connsiteX9" fmla="*/ 745395 w 1490790"/>
                  <a:gd name="connsiteY9" fmla="*/ 0 h 1490790"/>
                  <a:gd name="connsiteX10" fmla="*/ 1272834 w 1490790"/>
                  <a:gd name="connsiteY10" fmla="*/ 217956 h 1490790"/>
                  <a:gd name="connsiteX11" fmla="*/ 1490790 w 1490790"/>
                  <a:gd name="connsiteY11" fmla="*/ 745395 h 1490790"/>
                  <a:gd name="connsiteX12" fmla="*/ 1272834 w 1490790"/>
                  <a:gd name="connsiteY12" fmla="*/ 1272834 h 1490790"/>
                  <a:gd name="connsiteX13" fmla="*/ 745395 w 1490790"/>
                  <a:gd name="connsiteY13" fmla="*/ 1490791 h 1490790"/>
                  <a:gd name="connsiteX14" fmla="*/ 217956 w 1490790"/>
                  <a:gd name="connsiteY14" fmla="*/ 1272834 h 1490790"/>
                  <a:gd name="connsiteX15" fmla="*/ 0 w 1490790"/>
                  <a:gd name="connsiteY15" fmla="*/ 745395 h 1490790"/>
                  <a:gd name="connsiteX16" fmla="*/ 217956 w 1490790"/>
                  <a:gd name="connsiteY16" fmla="*/ 217956 h 1490790"/>
                  <a:gd name="connsiteX17" fmla="*/ 745395 w 1490790"/>
                  <a:gd name="connsiteY17" fmla="*/ 0 h 149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0790" h="1490790">
                    <a:moveTo>
                      <a:pt x="1265078" y="225713"/>
                    </a:moveTo>
                    <a:cubicBezTo>
                      <a:pt x="1132442" y="93077"/>
                      <a:pt x="948614" y="10083"/>
                      <a:pt x="745395" y="10083"/>
                    </a:cubicBezTo>
                    <a:cubicBezTo>
                      <a:pt x="542176" y="10083"/>
                      <a:pt x="358348" y="92302"/>
                      <a:pt x="225713" y="225713"/>
                    </a:cubicBezTo>
                    <a:cubicBezTo>
                      <a:pt x="93077" y="358348"/>
                      <a:pt x="10083" y="542176"/>
                      <a:pt x="10083" y="745395"/>
                    </a:cubicBezTo>
                    <a:cubicBezTo>
                      <a:pt x="10083" y="948614"/>
                      <a:pt x="92302" y="1131667"/>
                      <a:pt x="225713" y="1265078"/>
                    </a:cubicBezTo>
                    <a:cubicBezTo>
                      <a:pt x="358348" y="1397713"/>
                      <a:pt x="542176" y="1480707"/>
                      <a:pt x="745395" y="1480707"/>
                    </a:cubicBezTo>
                    <a:cubicBezTo>
                      <a:pt x="948614" y="1480707"/>
                      <a:pt x="1131667" y="1398489"/>
                      <a:pt x="1265078" y="1265078"/>
                    </a:cubicBezTo>
                    <a:cubicBezTo>
                      <a:pt x="1397713" y="1132442"/>
                      <a:pt x="1480707" y="948614"/>
                      <a:pt x="1480707" y="745395"/>
                    </a:cubicBezTo>
                    <a:cubicBezTo>
                      <a:pt x="1480707" y="542176"/>
                      <a:pt x="1398488" y="358348"/>
                      <a:pt x="1265078" y="225713"/>
                    </a:cubicBezTo>
                    <a:moveTo>
                      <a:pt x="745395" y="0"/>
                    </a:moveTo>
                    <a:cubicBezTo>
                      <a:pt x="950941" y="0"/>
                      <a:pt x="1137872" y="83770"/>
                      <a:pt x="1272834" y="217956"/>
                    </a:cubicBezTo>
                    <a:cubicBezTo>
                      <a:pt x="1407796" y="352919"/>
                      <a:pt x="1490790" y="539074"/>
                      <a:pt x="1490790" y="745395"/>
                    </a:cubicBezTo>
                    <a:cubicBezTo>
                      <a:pt x="1490790" y="951717"/>
                      <a:pt x="1407021" y="1137872"/>
                      <a:pt x="1272834" y="1272834"/>
                    </a:cubicBezTo>
                    <a:cubicBezTo>
                      <a:pt x="1137872" y="1407796"/>
                      <a:pt x="951717" y="1490791"/>
                      <a:pt x="745395" y="1490791"/>
                    </a:cubicBezTo>
                    <a:cubicBezTo>
                      <a:pt x="539074" y="1490791"/>
                      <a:pt x="352919" y="1407021"/>
                      <a:pt x="217956" y="1272834"/>
                    </a:cubicBezTo>
                    <a:cubicBezTo>
                      <a:pt x="82994" y="1137872"/>
                      <a:pt x="0" y="951717"/>
                      <a:pt x="0" y="745395"/>
                    </a:cubicBezTo>
                    <a:cubicBezTo>
                      <a:pt x="0" y="539074"/>
                      <a:pt x="83770" y="352919"/>
                      <a:pt x="217956" y="217956"/>
                    </a:cubicBezTo>
                    <a:cubicBezTo>
                      <a:pt x="352143" y="82994"/>
                      <a:pt x="539074" y="0"/>
                      <a:pt x="745395" y="0"/>
                    </a:cubicBezTo>
                    <a:close/>
                  </a:path>
                </a:pathLst>
              </a:custGeom>
              <a:solidFill>
                <a:srgbClr val="666666"/>
              </a:solidFill>
              <a:ln w="77484" cap="flat">
                <a:noFill/>
                <a:prstDash val="solid"/>
                <a:miter/>
              </a:ln>
            </p:spPr>
            <p:txBody>
              <a:bodyPr rtlCol="0" anchor="ctr"/>
              <a:lstStyle/>
              <a:p>
                <a:endParaRPr lang="en-IN"/>
              </a:p>
            </p:txBody>
          </p:sp>
          <p:sp>
            <p:nvSpPr>
              <p:cNvPr id="49" name="Freeform: Shape 48">
                <a:extLst>
                  <a:ext uri="{FF2B5EF4-FFF2-40B4-BE49-F238E27FC236}">
                    <a16:creationId xmlns:a16="http://schemas.microsoft.com/office/drawing/2014/main" id="{9A3FC19C-0FB5-DB9F-FC39-DAD708DC61CC}"/>
                  </a:ext>
                </a:extLst>
              </p:cNvPr>
              <p:cNvSpPr/>
              <p:nvPr/>
            </p:nvSpPr>
            <p:spPr>
              <a:xfrm>
                <a:off x="5419710" y="3075226"/>
                <a:ext cx="1307737" cy="1307738"/>
              </a:xfrm>
              <a:custGeom>
                <a:avLst/>
                <a:gdLst>
                  <a:gd name="connsiteX0" fmla="*/ 653869 w 1307737"/>
                  <a:gd name="connsiteY0" fmla="*/ 0 h 1307738"/>
                  <a:gd name="connsiteX1" fmla="*/ 1307738 w 1307737"/>
                  <a:gd name="connsiteY1" fmla="*/ 653869 h 1307738"/>
                  <a:gd name="connsiteX2" fmla="*/ 653869 w 1307737"/>
                  <a:gd name="connsiteY2" fmla="*/ 1307738 h 1307738"/>
                  <a:gd name="connsiteX3" fmla="*/ 0 w 1307737"/>
                  <a:gd name="connsiteY3" fmla="*/ 653869 h 1307738"/>
                  <a:gd name="connsiteX4" fmla="*/ 653869 w 1307737"/>
                  <a:gd name="connsiteY4" fmla="*/ 0 h 1307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737" h="1307738">
                    <a:moveTo>
                      <a:pt x="653869" y="0"/>
                    </a:moveTo>
                    <a:cubicBezTo>
                      <a:pt x="1014544" y="0"/>
                      <a:pt x="1307738" y="292418"/>
                      <a:pt x="1307738" y="653869"/>
                    </a:cubicBezTo>
                    <a:cubicBezTo>
                      <a:pt x="1307738" y="1015320"/>
                      <a:pt x="1015320" y="1307738"/>
                      <a:pt x="653869" y="1307738"/>
                    </a:cubicBezTo>
                    <a:cubicBezTo>
                      <a:pt x="292418" y="1307738"/>
                      <a:pt x="0" y="1015320"/>
                      <a:pt x="0" y="653869"/>
                    </a:cubicBezTo>
                    <a:cubicBezTo>
                      <a:pt x="0" y="292418"/>
                      <a:pt x="292418" y="0"/>
                      <a:pt x="653869" y="0"/>
                    </a:cubicBezTo>
                  </a:path>
                </a:pathLst>
              </a:custGeom>
              <a:solidFill>
                <a:srgbClr val="E7E7E6"/>
              </a:solidFill>
              <a:ln w="77484" cap="flat">
                <a:noFill/>
                <a:prstDash val="solid"/>
                <a:miter/>
              </a:ln>
            </p:spPr>
            <p:txBody>
              <a:bodyPr rtlCol="0" anchor="ctr"/>
              <a:lstStyle/>
              <a:p>
                <a:endParaRPr lang="en-IN"/>
              </a:p>
            </p:txBody>
          </p:sp>
          <p:sp>
            <p:nvSpPr>
              <p:cNvPr id="50" name="Freeform: Shape 49">
                <a:extLst>
                  <a:ext uri="{FF2B5EF4-FFF2-40B4-BE49-F238E27FC236}">
                    <a16:creationId xmlns:a16="http://schemas.microsoft.com/office/drawing/2014/main" id="{2994F1BF-7160-6FAF-29C4-5CB37F098A10}"/>
                  </a:ext>
                </a:extLst>
              </p:cNvPr>
              <p:cNvSpPr/>
              <p:nvPr/>
            </p:nvSpPr>
            <p:spPr>
              <a:xfrm>
                <a:off x="5513563" y="3169079"/>
                <a:ext cx="1120031" cy="1120032"/>
              </a:xfrm>
              <a:custGeom>
                <a:avLst/>
                <a:gdLst>
                  <a:gd name="connsiteX0" fmla="*/ 560016 w 1120031"/>
                  <a:gd name="connsiteY0" fmla="*/ 0 h 1120032"/>
                  <a:gd name="connsiteX1" fmla="*/ 1120032 w 1120031"/>
                  <a:gd name="connsiteY1" fmla="*/ 560016 h 1120032"/>
                  <a:gd name="connsiteX2" fmla="*/ 560016 w 1120031"/>
                  <a:gd name="connsiteY2" fmla="*/ 1120032 h 1120032"/>
                  <a:gd name="connsiteX3" fmla="*/ 0 w 1120031"/>
                  <a:gd name="connsiteY3" fmla="*/ 560016 h 1120032"/>
                  <a:gd name="connsiteX4" fmla="*/ 560016 w 1120031"/>
                  <a:gd name="connsiteY4" fmla="*/ 0 h 112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031" h="1120032">
                    <a:moveTo>
                      <a:pt x="560016" y="0"/>
                    </a:moveTo>
                    <a:cubicBezTo>
                      <a:pt x="869498" y="0"/>
                      <a:pt x="1120032" y="250533"/>
                      <a:pt x="1120032" y="560016"/>
                    </a:cubicBezTo>
                    <a:cubicBezTo>
                      <a:pt x="1120032" y="869499"/>
                      <a:pt x="869498" y="1120032"/>
                      <a:pt x="560016" y="1120032"/>
                    </a:cubicBezTo>
                    <a:cubicBezTo>
                      <a:pt x="250533" y="1120032"/>
                      <a:pt x="0" y="869499"/>
                      <a:pt x="0" y="560016"/>
                    </a:cubicBezTo>
                    <a:cubicBezTo>
                      <a:pt x="0" y="250533"/>
                      <a:pt x="250533" y="0"/>
                      <a:pt x="560016" y="0"/>
                    </a:cubicBezTo>
                  </a:path>
                </a:pathLst>
              </a:custGeom>
              <a:solidFill>
                <a:srgbClr val="FEFEFE"/>
              </a:solidFill>
              <a:ln w="77484" cap="flat">
                <a:noFill/>
                <a:prstDash val="solid"/>
                <a:miter/>
              </a:ln>
              <a:effectLst>
                <a:outerShdw blurRad="50800" dist="38100" dir="5400000" algn="t" rotWithShape="0">
                  <a:prstClr val="black">
                    <a:alpha val="40000"/>
                  </a:prstClr>
                </a:outerShdw>
              </a:effectLst>
            </p:spPr>
            <p:txBody>
              <a:bodyPr rtlCol="0" anchor="ctr"/>
              <a:lstStyle/>
              <a:p>
                <a:endParaRPr lang="en-IN"/>
              </a:p>
            </p:txBody>
          </p:sp>
        </p:grpSp>
        <p:sp>
          <p:nvSpPr>
            <p:cNvPr id="52" name="TextBox 51">
              <a:extLst>
                <a:ext uri="{FF2B5EF4-FFF2-40B4-BE49-F238E27FC236}">
                  <a16:creationId xmlns:a16="http://schemas.microsoft.com/office/drawing/2014/main" id="{D35209CC-3158-9B20-9AF4-A09755DE0AE2}"/>
                </a:ext>
              </a:extLst>
            </p:cNvPr>
            <p:cNvSpPr txBox="1"/>
            <p:nvPr/>
          </p:nvSpPr>
          <p:spPr>
            <a:xfrm>
              <a:off x="5533634" y="3494417"/>
              <a:ext cx="1079891" cy="469359"/>
            </a:xfrm>
            <a:prstGeom prst="rect">
              <a:avLst/>
            </a:prstGeom>
            <a:noFill/>
          </p:spPr>
          <p:txBody>
            <a:bodyPr wrap="square" lIns="0" tIns="0" rIns="0" bIns="0" anchor="ctr">
              <a:spAutoFit/>
            </a:bodyPr>
            <a:lstStyle/>
            <a:p>
              <a:pPr marR="5080" algn="ctr">
                <a:spcBef>
                  <a:spcPts val="300"/>
                </a:spcBef>
                <a:defRPr/>
              </a:pPr>
              <a:r>
                <a:rPr lang="en-IN" sz="1400" b="1" dirty="0">
                  <a:solidFill>
                    <a:schemeClr val="bg1"/>
                  </a:solidFill>
                  <a:latin typeface="EYInterstate Light"/>
                </a:rPr>
                <a:t>Benefits to</a:t>
              </a:r>
            </a:p>
            <a:p>
              <a:pPr marR="5080" algn="ctr">
                <a:spcBef>
                  <a:spcPts val="300"/>
                </a:spcBef>
                <a:defRPr/>
              </a:pPr>
              <a:r>
                <a:rPr lang="en-IN" sz="1400" b="1" dirty="0">
                  <a:solidFill>
                    <a:schemeClr val="bg1"/>
                  </a:solidFill>
                  <a:latin typeface="EYInterstate Light"/>
                </a:rPr>
                <a:t>taxpayers</a:t>
              </a:r>
            </a:p>
          </p:txBody>
        </p:sp>
      </p:grpSp>
      <p:grpSp>
        <p:nvGrpSpPr>
          <p:cNvPr id="131" name="Group 130">
            <a:extLst>
              <a:ext uri="{FF2B5EF4-FFF2-40B4-BE49-F238E27FC236}">
                <a16:creationId xmlns:a16="http://schemas.microsoft.com/office/drawing/2014/main" id="{BA9AB64F-7544-DA43-3C9B-A9F1C85554AF}"/>
              </a:ext>
            </a:extLst>
          </p:cNvPr>
          <p:cNvGrpSpPr/>
          <p:nvPr/>
        </p:nvGrpSpPr>
        <p:grpSpPr>
          <a:xfrm>
            <a:off x="479425" y="1463461"/>
            <a:ext cx="5104511" cy="4543852"/>
            <a:chOff x="479425" y="1463461"/>
            <a:chExt cx="5104511" cy="4543852"/>
          </a:xfrm>
        </p:grpSpPr>
        <p:grpSp>
          <p:nvGrpSpPr>
            <p:cNvPr id="130" name="Group 129">
              <a:extLst>
                <a:ext uri="{FF2B5EF4-FFF2-40B4-BE49-F238E27FC236}">
                  <a16:creationId xmlns:a16="http://schemas.microsoft.com/office/drawing/2014/main" id="{01A3CEEE-6310-3A5C-10C1-A9357E5E8C1A}"/>
                </a:ext>
              </a:extLst>
            </p:cNvPr>
            <p:cNvGrpSpPr/>
            <p:nvPr/>
          </p:nvGrpSpPr>
          <p:grpSpPr>
            <a:xfrm>
              <a:off x="3164840" y="3191827"/>
              <a:ext cx="1904117" cy="1087120"/>
              <a:chOff x="3164840" y="3124200"/>
              <a:chExt cx="1904117" cy="1087120"/>
            </a:xfrm>
          </p:grpSpPr>
          <p:grpSp>
            <p:nvGrpSpPr>
              <p:cNvPr id="121" name="Group 120">
                <a:extLst>
                  <a:ext uri="{FF2B5EF4-FFF2-40B4-BE49-F238E27FC236}">
                    <a16:creationId xmlns:a16="http://schemas.microsoft.com/office/drawing/2014/main" id="{3404F085-5272-D922-6967-A18546BFB8C8}"/>
                  </a:ext>
                </a:extLst>
              </p:cNvPr>
              <p:cNvGrpSpPr/>
              <p:nvPr/>
            </p:nvGrpSpPr>
            <p:grpSpPr>
              <a:xfrm>
                <a:off x="3164840" y="3124200"/>
                <a:ext cx="1904117" cy="172720"/>
                <a:chOff x="3332063" y="1958009"/>
                <a:chExt cx="1904117" cy="172720"/>
              </a:xfrm>
            </p:grpSpPr>
            <p:cxnSp>
              <p:nvCxnSpPr>
                <p:cNvPr id="122" name="Straight Connector 121">
                  <a:extLst>
                    <a:ext uri="{FF2B5EF4-FFF2-40B4-BE49-F238E27FC236}">
                      <a16:creationId xmlns:a16="http://schemas.microsoft.com/office/drawing/2014/main" id="{FD00B47E-296A-324D-72AA-5C45E553616E}"/>
                    </a:ext>
                  </a:extLst>
                </p:cNvPr>
                <p:cNvCxnSpPr>
                  <a:cxnSpLocks/>
                </p:cNvCxnSpPr>
                <p:nvPr/>
              </p:nvCxnSpPr>
              <p:spPr>
                <a:xfrm>
                  <a:off x="3332063" y="1958009"/>
                  <a:ext cx="1736894"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50DE2DF1-F495-0B1D-0D96-648828BD45EA}"/>
                    </a:ext>
                  </a:extLst>
                </p:cNvPr>
                <p:cNvCxnSpPr>
                  <a:cxnSpLocks/>
                </p:cNvCxnSpPr>
                <p:nvPr/>
              </p:nvCxnSpPr>
              <p:spPr>
                <a:xfrm>
                  <a:off x="5068957" y="1958009"/>
                  <a:ext cx="167223" cy="172720"/>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27" name="Group 126">
                <a:extLst>
                  <a:ext uri="{FF2B5EF4-FFF2-40B4-BE49-F238E27FC236}">
                    <a16:creationId xmlns:a16="http://schemas.microsoft.com/office/drawing/2014/main" id="{8379778A-5522-1653-0285-DCDBD9BB8202}"/>
                  </a:ext>
                </a:extLst>
              </p:cNvPr>
              <p:cNvGrpSpPr/>
              <p:nvPr/>
            </p:nvGrpSpPr>
            <p:grpSpPr>
              <a:xfrm flipV="1">
                <a:off x="3164840" y="4038600"/>
                <a:ext cx="1904117" cy="172720"/>
                <a:chOff x="3332063" y="1958009"/>
                <a:chExt cx="1904117" cy="172720"/>
              </a:xfrm>
            </p:grpSpPr>
            <p:cxnSp>
              <p:nvCxnSpPr>
                <p:cNvPr id="128" name="Straight Connector 127">
                  <a:extLst>
                    <a:ext uri="{FF2B5EF4-FFF2-40B4-BE49-F238E27FC236}">
                      <a16:creationId xmlns:a16="http://schemas.microsoft.com/office/drawing/2014/main" id="{D1F44F7B-DE08-EFCC-B64B-EC9E0EB60AED}"/>
                    </a:ext>
                  </a:extLst>
                </p:cNvPr>
                <p:cNvCxnSpPr>
                  <a:cxnSpLocks/>
                </p:cNvCxnSpPr>
                <p:nvPr/>
              </p:nvCxnSpPr>
              <p:spPr>
                <a:xfrm>
                  <a:off x="3332063" y="1958009"/>
                  <a:ext cx="1736894"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1C2C612F-95E0-9AEE-9AA3-921549F20889}"/>
                    </a:ext>
                  </a:extLst>
                </p:cNvPr>
                <p:cNvCxnSpPr>
                  <a:cxnSpLocks/>
                </p:cNvCxnSpPr>
                <p:nvPr/>
              </p:nvCxnSpPr>
              <p:spPr>
                <a:xfrm>
                  <a:off x="5068957" y="1958009"/>
                  <a:ext cx="167223" cy="172720"/>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119" name="Group 118">
              <a:extLst>
                <a:ext uri="{FF2B5EF4-FFF2-40B4-BE49-F238E27FC236}">
                  <a16:creationId xmlns:a16="http://schemas.microsoft.com/office/drawing/2014/main" id="{C66524A9-82B3-57D8-71DC-BA02107E7B1B}"/>
                </a:ext>
              </a:extLst>
            </p:cNvPr>
            <p:cNvGrpSpPr/>
            <p:nvPr/>
          </p:nvGrpSpPr>
          <p:grpSpPr>
            <a:xfrm>
              <a:off x="479425" y="1463461"/>
              <a:ext cx="2360192" cy="4543852"/>
              <a:chOff x="479425" y="1490831"/>
              <a:chExt cx="2360192" cy="4543852"/>
            </a:xfrm>
          </p:grpSpPr>
          <p:grpSp>
            <p:nvGrpSpPr>
              <p:cNvPr id="72" name="Group 71">
                <a:extLst>
                  <a:ext uri="{FF2B5EF4-FFF2-40B4-BE49-F238E27FC236}">
                    <a16:creationId xmlns:a16="http://schemas.microsoft.com/office/drawing/2014/main" id="{3241F705-9C67-C795-070F-54304F5DC4F9}"/>
                  </a:ext>
                </a:extLst>
              </p:cNvPr>
              <p:cNvGrpSpPr/>
              <p:nvPr/>
            </p:nvGrpSpPr>
            <p:grpSpPr>
              <a:xfrm>
                <a:off x="479425" y="1490831"/>
                <a:ext cx="2360192" cy="929283"/>
                <a:chOff x="708661" y="1490831"/>
                <a:chExt cx="2360192" cy="929283"/>
              </a:xfrm>
            </p:grpSpPr>
            <p:sp>
              <p:nvSpPr>
                <p:cNvPr id="60" name="Rectangle: Rounded Corners 59">
                  <a:extLst>
                    <a:ext uri="{FF2B5EF4-FFF2-40B4-BE49-F238E27FC236}">
                      <a16:creationId xmlns:a16="http://schemas.microsoft.com/office/drawing/2014/main" id="{C70F12B6-7F58-EE90-2AFC-18C63002BEA3}"/>
                    </a:ext>
                  </a:extLst>
                </p:cNvPr>
                <p:cNvSpPr/>
                <p:nvPr/>
              </p:nvSpPr>
              <p:spPr>
                <a:xfrm rot="16200000">
                  <a:off x="1447657" y="846886"/>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61" name="Rectangle: Rounded Corners 60">
                  <a:extLst>
                    <a:ext uri="{FF2B5EF4-FFF2-40B4-BE49-F238E27FC236}">
                      <a16:creationId xmlns:a16="http://schemas.microsoft.com/office/drawing/2014/main" id="{4992F601-E4F1-3009-E231-2A1A0B7815C3}"/>
                    </a:ext>
                  </a:extLst>
                </p:cNvPr>
                <p:cNvSpPr/>
                <p:nvPr/>
              </p:nvSpPr>
              <p:spPr>
                <a:xfrm rot="16200000">
                  <a:off x="2699610" y="1931490"/>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64" name="Rectangle: Rounded Corners 63">
                  <a:extLst>
                    <a:ext uri="{FF2B5EF4-FFF2-40B4-BE49-F238E27FC236}">
                      <a16:creationId xmlns:a16="http://schemas.microsoft.com/office/drawing/2014/main" id="{3FF78C56-4450-0BF4-5287-BE9020D6883B}"/>
                    </a:ext>
                  </a:extLst>
                </p:cNvPr>
                <p:cNvSpPr/>
                <p:nvPr/>
              </p:nvSpPr>
              <p:spPr>
                <a:xfrm rot="16200000">
                  <a:off x="398273" y="1882036"/>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65" name="Group 64">
                  <a:extLst>
                    <a:ext uri="{FF2B5EF4-FFF2-40B4-BE49-F238E27FC236}">
                      <a16:creationId xmlns:a16="http://schemas.microsoft.com/office/drawing/2014/main" id="{3CEC770B-0363-664F-8E71-874246F0808A}"/>
                    </a:ext>
                  </a:extLst>
                </p:cNvPr>
                <p:cNvGrpSpPr/>
                <p:nvPr/>
              </p:nvGrpSpPr>
              <p:grpSpPr>
                <a:xfrm rot="16200000">
                  <a:off x="413200" y="1893171"/>
                  <a:ext cx="737797" cy="124606"/>
                  <a:chOff x="2798647" y="1127088"/>
                  <a:chExt cx="1074096" cy="181403"/>
                </a:xfrm>
              </p:grpSpPr>
              <p:grpSp>
                <p:nvGrpSpPr>
                  <p:cNvPr id="66" name="Group 65">
                    <a:extLst>
                      <a:ext uri="{FF2B5EF4-FFF2-40B4-BE49-F238E27FC236}">
                        <a16:creationId xmlns:a16="http://schemas.microsoft.com/office/drawing/2014/main" id="{B991B142-36C1-FDB5-39E1-DB4D537F71B0}"/>
                      </a:ext>
                    </a:extLst>
                  </p:cNvPr>
                  <p:cNvGrpSpPr/>
                  <p:nvPr/>
                </p:nvGrpSpPr>
                <p:grpSpPr>
                  <a:xfrm>
                    <a:off x="3691340" y="1127088"/>
                    <a:ext cx="181403" cy="181403"/>
                    <a:chOff x="7464358" y="1763556"/>
                    <a:chExt cx="195378" cy="195378"/>
                  </a:xfrm>
                </p:grpSpPr>
                <p:sp>
                  <p:nvSpPr>
                    <p:cNvPr id="70" name="Oval 69">
                      <a:extLst>
                        <a:ext uri="{FF2B5EF4-FFF2-40B4-BE49-F238E27FC236}">
                          <a16:creationId xmlns:a16="http://schemas.microsoft.com/office/drawing/2014/main" id="{5DA69B66-205E-FB9D-D8A7-1D532029311C}"/>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71" name="Straight Connector 70">
                      <a:extLst>
                        <a:ext uri="{FF2B5EF4-FFF2-40B4-BE49-F238E27FC236}">
                          <a16:creationId xmlns:a16="http://schemas.microsoft.com/office/drawing/2014/main" id="{1334484D-73DA-E716-6085-9F21302B6E4A}"/>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id="{EAA12750-6115-3D9A-7C5F-D36C5C9044C9}"/>
                      </a:ext>
                    </a:extLst>
                  </p:cNvPr>
                  <p:cNvGrpSpPr/>
                  <p:nvPr/>
                </p:nvGrpSpPr>
                <p:grpSpPr>
                  <a:xfrm>
                    <a:off x="2798647" y="1127088"/>
                    <a:ext cx="181403" cy="181403"/>
                    <a:chOff x="8398717" y="1763556"/>
                    <a:chExt cx="195378" cy="195378"/>
                  </a:xfrm>
                </p:grpSpPr>
                <p:sp>
                  <p:nvSpPr>
                    <p:cNvPr id="68" name="Oval 67">
                      <a:extLst>
                        <a:ext uri="{FF2B5EF4-FFF2-40B4-BE49-F238E27FC236}">
                          <a16:creationId xmlns:a16="http://schemas.microsoft.com/office/drawing/2014/main" id="{E7EBB496-FFAA-5AF0-3B21-D0E348956755}"/>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69" name="Straight Connector 68">
                      <a:extLst>
                        <a:ext uri="{FF2B5EF4-FFF2-40B4-BE49-F238E27FC236}">
                          <a16:creationId xmlns:a16="http://schemas.microsoft.com/office/drawing/2014/main" id="{D546C4D4-AB97-82B1-7D3E-75F84EA52F89}"/>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63" name="TextBox 62">
                  <a:extLst>
                    <a:ext uri="{FF2B5EF4-FFF2-40B4-BE49-F238E27FC236}">
                      <a16:creationId xmlns:a16="http://schemas.microsoft.com/office/drawing/2014/main" id="{20AA70D0-EFCB-154A-2D81-26B6AE2F3F47}"/>
                    </a:ext>
                  </a:extLst>
                </p:cNvPr>
                <p:cNvSpPr txBox="1"/>
                <p:nvPr/>
              </p:nvSpPr>
              <p:spPr>
                <a:xfrm>
                  <a:off x="972574" y="1798508"/>
                  <a:ext cx="1931156" cy="313932"/>
                </a:xfrm>
                <a:prstGeom prst="rect">
                  <a:avLst/>
                </a:prstGeom>
                <a:noFill/>
              </p:spPr>
              <p:txBody>
                <a:bodyPr wrap="square" lIns="0" tIns="0" rIns="0" bIns="0" anchor="ctr">
                  <a:spAutoFit/>
                </a:bodyPr>
                <a:lstStyle/>
                <a:p>
                  <a:pPr marL="0" marR="0" lvl="1" fontAlgn="base">
                    <a:lnSpc>
                      <a:spcPct val="85000"/>
                    </a:lnSpc>
                    <a:spcBef>
                      <a:spcPts val="600"/>
                    </a:spcBef>
                    <a:spcAft>
                      <a:spcPts val="0"/>
                    </a:spcAft>
                    <a:buClr>
                      <a:schemeClr val="bg1">
                        <a:lumMod val="60000"/>
                        <a:lumOff val="40000"/>
                      </a:schemeClr>
                    </a:buClr>
                    <a:buSzPct val="70000"/>
                    <a:tabLst>
                      <a:tab pos="4038600" algn="l"/>
                    </a:tabLst>
                    <a:defRPr/>
                  </a:pPr>
                  <a:r>
                    <a:rPr lang="en-IN" sz="1200" dirty="0">
                      <a:solidFill>
                        <a:schemeClr val="bg1"/>
                      </a:solidFill>
                    </a:rPr>
                    <a:t>Reduction in compliance and litigation costs</a:t>
                  </a:r>
                </a:p>
              </p:txBody>
            </p:sp>
          </p:grpSp>
          <p:grpSp>
            <p:nvGrpSpPr>
              <p:cNvPr id="73" name="Group 72">
                <a:extLst>
                  <a:ext uri="{FF2B5EF4-FFF2-40B4-BE49-F238E27FC236}">
                    <a16:creationId xmlns:a16="http://schemas.microsoft.com/office/drawing/2014/main" id="{8CF29C9B-05F5-77CB-EFEC-F8BC42FD87BC}"/>
                  </a:ext>
                </a:extLst>
              </p:cNvPr>
              <p:cNvGrpSpPr/>
              <p:nvPr/>
            </p:nvGrpSpPr>
            <p:grpSpPr>
              <a:xfrm>
                <a:off x="479425" y="2695687"/>
                <a:ext cx="2360192" cy="929283"/>
                <a:chOff x="708661" y="1490831"/>
                <a:chExt cx="2360192" cy="929283"/>
              </a:xfrm>
            </p:grpSpPr>
            <p:sp>
              <p:nvSpPr>
                <p:cNvPr id="74" name="Rectangle: Rounded Corners 73">
                  <a:extLst>
                    <a:ext uri="{FF2B5EF4-FFF2-40B4-BE49-F238E27FC236}">
                      <a16:creationId xmlns:a16="http://schemas.microsoft.com/office/drawing/2014/main" id="{EBF3258F-3D26-D0E5-9168-8EE423B82F7D}"/>
                    </a:ext>
                  </a:extLst>
                </p:cNvPr>
                <p:cNvSpPr/>
                <p:nvPr/>
              </p:nvSpPr>
              <p:spPr>
                <a:xfrm rot="16200000">
                  <a:off x="1447657" y="846886"/>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75" name="Rectangle: Rounded Corners 74">
                  <a:extLst>
                    <a:ext uri="{FF2B5EF4-FFF2-40B4-BE49-F238E27FC236}">
                      <a16:creationId xmlns:a16="http://schemas.microsoft.com/office/drawing/2014/main" id="{D124018B-C7E4-BD67-DA0E-00A911EA363F}"/>
                    </a:ext>
                  </a:extLst>
                </p:cNvPr>
                <p:cNvSpPr/>
                <p:nvPr/>
              </p:nvSpPr>
              <p:spPr>
                <a:xfrm rot="16200000">
                  <a:off x="2699610" y="1931490"/>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76" name="Rectangle: Rounded Corners 75">
                  <a:extLst>
                    <a:ext uri="{FF2B5EF4-FFF2-40B4-BE49-F238E27FC236}">
                      <a16:creationId xmlns:a16="http://schemas.microsoft.com/office/drawing/2014/main" id="{D01EF325-BD08-D7C8-6B21-DF9E21CDECCA}"/>
                    </a:ext>
                  </a:extLst>
                </p:cNvPr>
                <p:cNvSpPr/>
                <p:nvPr/>
              </p:nvSpPr>
              <p:spPr>
                <a:xfrm rot="16200000">
                  <a:off x="398273" y="1882036"/>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77" name="Group 76">
                  <a:extLst>
                    <a:ext uri="{FF2B5EF4-FFF2-40B4-BE49-F238E27FC236}">
                      <a16:creationId xmlns:a16="http://schemas.microsoft.com/office/drawing/2014/main" id="{AD53DD8F-D0C1-A4C8-BF2F-A37CC6124D17}"/>
                    </a:ext>
                  </a:extLst>
                </p:cNvPr>
                <p:cNvGrpSpPr/>
                <p:nvPr/>
              </p:nvGrpSpPr>
              <p:grpSpPr>
                <a:xfrm rot="16200000">
                  <a:off x="413200" y="1893171"/>
                  <a:ext cx="737797" cy="124606"/>
                  <a:chOff x="2798647" y="1127088"/>
                  <a:chExt cx="1074096" cy="181403"/>
                </a:xfrm>
              </p:grpSpPr>
              <p:grpSp>
                <p:nvGrpSpPr>
                  <p:cNvPr id="79" name="Group 78">
                    <a:extLst>
                      <a:ext uri="{FF2B5EF4-FFF2-40B4-BE49-F238E27FC236}">
                        <a16:creationId xmlns:a16="http://schemas.microsoft.com/office/drawing/2014/main" id="{5E4ABEBD-A252-F37A-B8FE-C9E5843F7B80}"/>
                      </a:ext>
                    </a:extLst>
                  </p:cNvPr>
                  <p:cNvGrpSpPr/>
                  <p:nvPr/>
                </p:nvGrpSpPr>
                <p:grpSpPr>
                  <a:xfrm>
                    <a:off x="3691340" y="1127088"/>
                    <a:ext cx="181403" cy="181403"/>
                    <a:chOff x="7464358" y="1763556"/>
                    <a:chExt cx="195378" cy="195378"/>
                  </a:xfrm>
                </p:grpSpPr>
                <p:sp>
                  <p:nvSpPr>
                    <p:cNvPr id="83" name="Oval 82">
                      <a:extLst>
                        <a:ext uri="{FF2B5EF4-FFF2-40B4-BE49-F238E27FC236}">
                          <a16:creationId xmlns:a16="http://schemas.microsoft.com/office/drawing/2014/main" id="{18967F66-4161-B7BF-8ACE-5F93DF23B9FF}"/>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84" name="Straight Connector 83">
                      <a:extLst>
                        <a:ext uri="{FF2B5EF4-FFF2-40B4-BE49-F238E27FC236}">
                          <a16:creationId xmlns:a16="http://schemas.microsoft.com/office/drawing/2014/main" id="{24F6B5A8-7B0B-A48C-53BE-8095166A4CA6}"/>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0" name="Group 79">
                    <a:extLst>
                      <a:ext uri="{FF2B5EF4-FFF2-40B4-BE49-F238E27FC236}">
                        <a16:creationId xmlns:a16="http://schemas.microsoft.com/office/drawing/2014/main" id="{63C916F8-816E-BA8E-7B4D-8DF22D098DE9}"/>
                      </a:ext>
                    </a:extLst>
                  </p:cNvPr>
                  <p:cNvGrpSpPr/>
                  <p:nvPr/>
                </p:nvGrpSpPr>
                <p:grpSpPr>
                  <a:xfrm>
                    <a:off x="2798647" y="1127088"/>
                    <a:ext cx="181403" cy="181403"/>
                    <a:chOff x="8398717" y="1763556"/>
                    <a:chExt cx="195378" cy="195378"/>
                  </a:xfrm>
                </p:grpSpPr>
                <p:sp>
                  <p:nvSpPr>
                    <p:cNvPr id="81" name="Oval 80">
                      <a:extLst>
                        <a:ext uri="{FF2B5EF4-FFF2-40B4-BE49-F238E27FC236}">
                          <a16:creationId xmlns:a16="http://schemas.microsoft.com/office/drawing/2014/main" id="{E4DC423F-AFAD-2381-2513-0983E6864F84}"/>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82" name="Straight Connector 81">
                      <a:extLst>
                        <a:ext uri="{FF2B5EF4-FFF2-40B4-BE49-F238E27FC236}">
                          <a16:creationId xmlns:a16="http://schemas.microsoft.com/office/drawing/2014/main" id="{1D97714E-3227-6E89-4BB1-19E57E687161}"/>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78" name="TextBox 77">
                  <a:extLst>
                    <a:ext uri="{FF2B5EF4-FFF2-40B4-BE49-F238E27FC236}">
                      <a16:creationId xmlns:a16="http://schemas.microsoft.com/office/drawing/2014/main" id="{254CEA2D-6133-6B78-2486-1CD5D8A85733}"/>
                    </a:ext>
                  </a:extLst>
                </p:cNvPr>
                <p:cNvSpPr txBox="1"/>
                <p:nvPr/>
              </p:nvSpPr>
              <p:spPr>
                <a:xfrm>
                  <a:off x="972574" y="1641542"/>
                  <a:ext cx="1931156" cy="627864"/>
                </a:xfrm>
                <a:prstGeom prst="rect">
                  <a:avLst/>
                </a:prstGeom>
                <a:noFill/>
              </p:spPr>
              <p:txBody>
                <a:bodyPr wrap="square" lIns="0" tIns="0" rIns="0" bIns="0" anchor="ctr">
                  <a:spAutoFit/>
                </a:bodyPr>
                <a:lstStyle/>
                <a:p>
                  <a:pPr marL="0" lvl="1" indent="0" fontAlgn="base">
                    <a:lnSpc>
                      <a:spcPct val="85000"/>
                    </a:lnSpc>
                    <a:spcBef>
                      <a:spcPts val="600"/>
                    </a:spcBef>
                    <a:buClr>
                      <a:schemeClr val="bg1">
                        <a:lumMod val="60000"/>
                        <a:lumOff val="40000"/>
                      </a:schemeClr>
                    </a:buClr>
                    <a:buSzPct val="70000"/>
                    <a:buFontTx/>
                    <a:buNone/>
                    <a:tabLst>
                      <a:tab pos="4038600" algn="l"/>
                    </a:tabLst>
                    <a:defRPr/>
                  </a:pPr>
                  <a:r>
                    <a:rPr lang="en-US" sz="1200">
                      <a:solidFill>
                        <a:schemeClr val="bg1"/>
                      </a:solidFill>
                    </a:rPr>
                    <a:t>Save time &amp; resources in handling domestic litigation (intention of tax authorities is to impute adjustment)</a:t>
                  </a:r>
                  <a:endParaRPr lang="en-IN" sz="1200" dirty="0">
                    <a:solidFill>
                      <a:schemeClr val="bg1"/>
                    </a:solidFill>
                  </a:endParaRPr>
                </a:p>
              </p:txBody>
            </p:sp>
          </p:grpSp>
          <p:grpSp>
            <p:nvGrpSpPr>
              <p:cNvPr id="85" name="Group 84">
                <a:extLst>
                  <a:ext uri="{FF2B5EF4-FFF2-40B4-BE49-F238E27FC236}">
                    <a16:creationId xmlns:a16="http://schemas.microsoft.com/office/drawing/2014/main" id="{9DD39351-AB38-489B-C3FE-461789E255FD}"/>
                  </a:ext>
                </a:extLst>
              </p:cNvPr>
              <p:cNvGrpSpPr/>
              <p:nvPr/>
            </p:nvGrpSpPr>
            <p:grpSpPr>
              <a:xfrm>
                <a:off x="479425" y="3900543"/>
                <a:ext cx="2360192" cy="929283"/>
                <a:chOff x="708661" y="1490831"/>
                <a:chExt cx="2360192" cy="929283"/>
              </a:xfrm>
            </p:grpSpPr>
            <p:sp>
              <p:nvSpPr>
                <p:cNvPr id="86" name="Rectangle: Rounded Corners 85">
                  <a:extLst>
                    <a:ext uri="{FF2B5EF4-FFF2-40B4-BE49-F238E27FC236}">
                      <a16:creationId xmlns:a16="http://schemas.microsoft.com/office/drawing/2014/main" id="{D2DDE7A1-C110-9C83-58F3-3E5B6047E836}"/>
                    </a:ext>
                  </a:extLst>
                </p:cNvPr>
                <p:cNvSpPr/>
                <p:nvPr/>
              </p:nvSpPr>
              <p:spPr>
                <a:xfrm rot="16200000">
                  <a:off x="1447657" y="846886"/>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87" name="Rectangle: Rounded Corners 86">
                  <a:extLst>
                    <a:ext uri="{FF2B5EF4-FFF2-40B4-BE49-F238E27FC236}">
                      <a16:creationId xmlns:a16="http://schemas.microsoft.com/office/drawing/2014/main" id="{CFD8D98C-E2F1-632F-A632-47464007851A}"/>
                    </a:ext>
                  </a:extLst>
                </p:cNvPr>
                <p:cNvSpPr/>
                <p:nvPr/>
              </p:nvSpPr>
              <p:spPr>
                <a:xfrm rot="16200000">
                  <a:off x="2699610" y="1931490"/>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88" name="Rectangle: Rounded Corners 87">
                  <a:extLst>
                    <a:ext uri="{FF2B5EF4-FFF2-40B4-BE49-F238E27FC236}">
                      <a16:creationId xmlns:a16="http://schemas.microsoft.com/office/drawing/2014/main" id="{F8E57F3E-5B17-4789-60EA-06F94163DE3A}"/>
                    </a:ext>
                  </a:extLst>
                </p:cNvPr>
                <p:cNvSpPr/>
                <p:nvPr/>
              </p:nvSpPr>
              <p:spPr>
                <a:xfrm rot="16200000">
                  <a:off x="398273" y="1882036"/>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89" name="Group 88">
                  <a:extLst>
                    <a:ext uri="{FF2B5EF4-FFF2-40B4-BE49-F238E27FC236}">
                      <a16:creationId xmlns:a16="http://schemas.microsoft.com/office/drawing/2014/main" id="{77543238-77FA-4649-ED20-0A531381803D}"/>
                    </a:ext>
                  </a:extLst>
                </p:cNvPr>
                <p:cNvGrpSpPr/>
                <p:nvPr/>
              </p:nvGrpSpPr>
              <p:grpSpPr>
                <a:xfrm rot="16200000">
                  <a:off x="413200" y="1893171"/>
                  <a:ext cx="737797" cy="124606"/>
                  <a:chOff x="2798647" y="1127088"/>
                  <a:chExt cx="1074096" cy="181403"/>
                </a:xfrm>
              </p:grpSpPr>
              <p:grpSp>
                <p:nvGrpSpPr>
                  <p:cNvPr id="91" name="Group 90">
                    <a:extLst>
                      <a:ext uri="{FF2B5EF4-FFF2-40B4-BE49-F238E27FC236}">
                        <a16:creationId xmlns:a16="http://schemas.microsoft.com/office/drawing/2014/main" id="{7804FE3D-0C14-32ED-3198-6922DCBED942}"/>
                      </a:ext>
                    </a:extLst>
                  </p:cNvPr>
                  <p:cNvGrpSpPr/>
                  <p:nvPr/>
                </p:nvGrpSpPr>
                <p:grpSpPr>
                  <a:xfrm>
                    <a:off x="3691340" y="1127088"/>
                    <a:ext cx="181403" cy="181403"/>
                    <a:chOff x="7464358" y="1763556"/>
                    <a:chExt cx="195378" cy="195378"/>
                  </a:xfrm>
                </p:grpSpPr>
                <p:sp>
                  <p:nvSpPr>
                    <p:cNvPr id="95" name="Oval 94">
                      <a:extLst>
                        <a:ext uri="{FF2B5EF4-FFF2-40B4-BE49-F238E27FC236}">
                          <a16:creationId xmlns:a16="http://schemas.microsoft.com/office/drawing/2014/main" id="{1B3C0517-C854-E696-DB23-F7FFAAAD5194}"/>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96" name="Straight Connector 95">
                      <a:extLst>
                        <a:ext uri="{FF2B5EF4-FFF2-40B4-BE49-F238E27FC236}">
                          <a16:creationId xmlns:a16="http://schemas.microsoft.com/office/drawing/2014/main" id="{68565656-BDC4-4B25-D057-D69607636446}"/>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03270081-6E46-3746-9ED5-0FE63D54A62A}"/>
                      </a:ext>
                    </a:extLst>
                  </p:cNvPr>
                  <p:cNvGrpSpPr/>
                  <p:nvPr/>
                </p:nvGrpSpPr>
                <p:grpSpPr>
                  <a:xfrm>
                    <a:off x="2798647" y="1127088"/>
                    <a:ext cx="181403" cy="181403"/>
                    <a:chOff x="8398717" y="1763556"/>
                    <a:chExt cx="195378" cy="195378"/>
                  </a:xfrm>
                </p:grpSpPr>
                <p:sp>
                  <p:nvSpPr>
                    <p:cNvPr id="93" name="Oval 92">
                      <a:extLst>
                        <a:ext uri="{FF2B5EF4-FFF2-40B4-BE49-F238E27FC236}">
                          <a16:creationId xmlns:a16="http://schemas.microsoft.com/office/drawing/2014/main" id="{F4BAABAC-7BD3-3277-3B46-7FD869DAE1CE}"/>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94" name="Straight Connector 93">
                      <a:extLst>
                        <a:ext uri="{FF2B5EF4-FFF2-40B4-BE49-F238E27FC236}">
                          <a16:creationId xmlns:a16="http://schemas.microsoft.com/office/drawing/2014/main" id="{EA5CCCE1-5DAE-9525-AE5A-8C302577EA67}"/>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90" name="TextBox 89">
                  <a:extLst>
                    <a:ext uri="{FF2B5EF4-FFF2-40B4-BE49-F238E27FC236}">
                      <a16:creationId xmlns:a16="http://schemas.microsoft.com/office/drawing/2014/main" id="{CAEC5B2B-EC38-BDD5-9FDC-AEBCDA8C2B16}"/>
                    </a:ext>
                  </a:extLst>
                </p:cNvPr>
                <p:cNvSpPr txBox="1"/>
                <p:nvPr/>
              </p:nvSpPr>
              <p:spPr>
                <a:xfrm>
                  <a:off x="972574" y="1720025"/>
                  <a:ext cx="1781201" cy="470898"/>
                </a:xfrm>
                <a:prstGeom prst="rect">
                  <a:avLst/>
                </a:prstGeom>
                <a:noFill/>
              </p:spPr>
              <p:txBody>
                <a:bodyPr wrap="square" lIns="0" tIns="0" rIns="0" bIns="0" anchor="ctr">
                  <a:spAutoFit/>
                </a:bodyPr>
                <a:lstStyle/>
                <a:p>
                  <a:pPr marL="0" marR="0" lvl="1" fontAlgn="base">
                    <a:lnSpc>
                      <a:spcPct val="85000"/>
                    </a:lnSpc>
                    <a:spcBef>
                      <a:spcPts val="600"/>
                    </a:spcBef>
                    <a:spcAft>
                      <a:spcPts val="0"/>
                    </a:spcAft>
                    <a:buClr>
                      <a:schemeClr val="bg1">
                        <a:lumMod val="60000"/>
                        <a:lumOff val="40000"/>
                      </a:schemeClr>
                    </a:buClr>
                    <a:buSzPct val="70000"/>
                    <a:tabLst>
                      <a:tab pos="4038600" algn="l"/>
                    </a:tabLst>
                    <a:defRPr/>
                  </a:pPr>
                  <a:r>
                    <a:rPr lang="en-US" sz="1200">
                      <a:solidFill>
                        <a:schemeClr val="bg1"/>
                      </a:solidFill>
                    </a:rPr>
                    <a:t>Experienced  APA team that appreciates and considers factual aspects</a:t>
                  </a:r>
                  <a:endParaRPr lang="en-IN" sz="1200" dirty="0">
                    <a:solidFill>
                      <a:schemeClr val="bg1"/>
                    </a:solidFill>
                  </a:endParaRPr>
                </a:p>
              </p:txBody>
            </p:sp>
          </p:grpSp>
          <p:grpSp>
            <p:nvGrpSpPr>
              <p:cNvPr id="97" name="Group 96">
                <a:extLst>
                  <a:ext uri="{FF2B5EF4-FFF2-40B4-BE49-F238E27FC236}">
                    <a16:creationId xmlns:a16="http://schemas.microsoft.com/office/drawing/2014/main" id="{AFB1AF8F-D781-24E8-5F2A-2B4D6287ABE8}"/>
                  </a:ext>
                </a:extLst>
              </p:cNvPr>
              <p:cNvGrpSpPr/>
              <p:nvPr/>
            </p:nvGrpSpPr>
            <p:grpSpPr>
              <a:xfrm>
                <a:off x="479425" y="5105400"/>
                <a:ext cx="2360192" cy="929283"/>
                <a:chOff x="708661" y="1490831"/>
                <a:chExt cx="2360192" cy="929283"/>
              </a:xfrm>
            </p:grpSpPr>
            <p:sp>
              <p:nvSpPr>
                <p:cNvPr id="98" name="Rectangle: Rounded Corners 97">
                  <a:extLst>
                    <a:ext uri="{FF2B5EF4-FFF2-40B4-BE49-F238E27FC236}">
                      <a16:creationId xmlns:a16="http://schemas.microsoft.com/office/drawing/2014/main" id="{48842146-A978-6CF3-C861-BF83B481E2B3}"/>
                    </a:ext>
                  </a:extLst>
                </p:cNvPr>
                <p:cNvSpPr/>
                <p:nvPr/>
              </p:nvSpPr>
              <p:spPr>
                <a:xfrm rot="16200000">
                  <a:off x="1447657" y="846886"/>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99" name="Rectangle: Rounded Corners 98">
                  <a:extLst>
                    <a:ext uri="{FF2B5EF4-FFF2-40B4-BE49-F238E27FC236}">
                      <a16:creationId xmlns:a16="http://schemas.microsoft.com/office/drawing/2014/main" id="{97CFA97A-C694-F48C-177D-2E5407ECD89A}"/>
                    </a:ext>
                  </a:extLst>
                </p:cNvPr>
                <p:cNvSpPr/>
                <p:nvPr/>
              </p:nvSpPr>
              <p:spPr>
                <a:xfrm rot="16200000">
                  <a:off x="2699610" y="1931490"/>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100" name="Rectangle: Rounded Corners 99">
                  <a:extLst>
                    <a:ext uri="{FF2B5EF4-FFF2-40B4-BE49-F238E27FC236}">
                      <a16:creationId xmlns:a16="http://schemas.microsoft.com/office/drawing/2014/main" id="{2A5E1E17-CAF7-3BD1-C09C-0AC035938700}"/>
                    </a:ext>
                  </a:extLst>
                </p:cNvPr>
                <p:cNvSpPr/>
                <p:nvPr/>
              </p:nvSpPr>
              <p:spPr>
                <a:xfrm rot="16200000">
                  <a:off x="398273" y="1882036"/>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101" name="Group 100">
                  <a:extLst>
                    <a:ext uri="{FF2B5EF4-FFF2-40B4-BE49-F238E27FC236}">
                      <a16:creationId xmlns:a16="http://schemas.microsoft.com/office/drawing/2014/main" id="{12998603-392D-30C6-36E6-91B0F4D03B2E}"/>
                    </a:ext>
                  </a:extLst>
                </p:cNvPr>
                <p:cNvGrpSpPr/>
                <p:nvPr/>
              </p:nvGrpSpPr>
              <p:grpSpPr>
                <a:xfrm rot="16200000">
                  <a:off x="413200" y="1893171"/>
                  <a:ext cx="737797" cy="124606"/>
                  <a:chOff x="2798647" y="1127088"/>
                  <a:chExt cx="1074096" cy="181403"/>
                </a:xfrm>
              </p:grpSpPr>
              <p:grpSp>
                <p:nvGrpSpPr>
                  <p:cNvPr id="103" name="Group 102">
                    <a:extLst>
                      <a:ext uri="{FF2B5EF4-FFF2-40B4-BE49-F238E27FC236}">
                        <a16:creationId xmlns:a16="http://schemas.microsoft.com/office/drawing/2014/main" id="{2DB3E2AA-953B-46DE-389C-BFB09B23C19B}"/>
                      </a:ext>
                    </a:extLst>
                  </p:cNvPr>
                  <p:cNvGrpSpPr/>
                  <p:nvPr/>
                </p:nvGrpSpPr>
                <p:grpSpPr>
                  <a:xfrm>
                    <a:off x="3691340" y="1127088"/>
                    <a:ext cx="181403" cy="181403"/>
                    <a:chOff x="7464358" y="1763556"/>
                    <a:chExt cx="195378" cy="195378"/>
                  </a:xfrm>
                </p:grpSpPr>
                <p:sp>
                  <p:nvSpPr>
                    <p:cNvPr id="107" name="Oval 106">
                      <a:extLst>
                        <a:ext uri="{FF2B5EF4-FFF2-40B4-BE49-F238E27FC236}">
                          <a16:creationId xmlns:a16="http://schemas.microsoft.com/office/drawing/2014/main" id="{E89B5FBA-52B9-D2A3-DBF3-213B6CB01263}"/>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08" name="Straight Connector 107">
                      <a:extLst>
                        <a:ext uri="{FF2B5EF4-FFF2-40B4-BE49-F238E27FC236}">
                          <a16:creationId xmlns:a16="http://schemas.microsoft.com/office/drawing/2014/main" id="{8348D732-8DB9-C62B-C156-3D9504935A31}"/>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04" name="Group 103">
                    <a:extLst>
                      <a:ext uri="{FF2B5EF4-FFF2-40B4-BE49-F238E27FC236}">
                        <a16:creationId xmlns:a16="http://schemas.microsoft.com/office/drawing/2014/main" id="{2DBA17E4-480C-DFB6-CA82-D0858B885116}"/>
                      </a:ext>
                    </a:extLst>
                  </p:cNvPr>
                  <p:cNvGrpSpPr/>
                  <p:nvPr/>
                </p:nvGrpSpPr>
                <p:grpSpPr>
                  <a:xfrm>
                    <a:off x="2798647" y="1127088"/>
                    <a:ext cx="181403" cy="181403"/>
                    <a:chOff x="8398717" y="1763556"/>
                    <a:chExt cx="195378" cy="195378"/>
                  </a:xfrm>
                </p:grpSpPr>
                <p:sp>
                  <p:nvSpPr>
                    <p:cNvPr id="105" name="Oval 104">
                      <a:extLst>
                        <a:ext uri="{FF2B5EF4-FFF2-40B4-BE49-F238E27FC236}">
                          <a16:creationId xmlns:a16="http://schemas.microsoft.com/office/drawing/2014/main" id="{A23C728D-E0B4-BB57-C652-4FF90F46CF61}"/>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06" name="Straight Connector 105">
                      <a:extLst>
                        <a:ext uri="{FF2B5EF4-FFF2-40B4-BE49-F238E27FC236}">
                          <a16:creationId xmlns:a16="http://schemas.microsoft.com/office/drawing/2014/main" id="{8A222AF7-FB67-E5DE-8F59-9544B44CDB24}"/>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102" name="TextBox 101">
                  <a:extLst>
                    <a:ext uri="{FF2B5EF4-FFF2-40B4-BE49-F238E27FC236}">
                      <a16:creationId xmlns:a16="http://schemas.microsoft.com/office/drawing/2014/main" id="{FB6F1FCE-89F4-8CA1-AF5D-539E47FB3ED6}"/>
                    </a:ext>
                  </a:extLst>
                </p:cNvPr>
                <p:cNvSpPr txBox="1"/>
                <p:nvPr/>
              </p:nvSpPr>
              <p:spPr>
                <a:xfrm>
                  <a:off x="972574" y="1720025"/>
                  <a:ext cx="1592358" cy="470898"/>
                </a:xfrm>
                <a:prstGeom prst="rect">
                  <a:avLst/>
                </a:prstGeom>
                <a:noFill/>
              </p:spPr>
              <p:txBody>
                <a:bodyPr wrap="square" lIns="0" tIns="0" rIns="0" bIns="0" anchor="ctr">
                  <a:spAutoFit/>
                </a:bodyPr>
                <a:lstStyle/>
                <a:p>
                  <a:pPr marL="0" marR="0" lvl="1" fontAlgn="base">
                    <a:lnSpc>
                      <a:spcPct val="85000"/>
                    </a:lnSpc>
                    <a:spcBef>
                      <a:spcPts val="600"/>
                    </a:spcBef>
                    <a:spcAft>
                      <a:spcPts val="0"/>
                    </a:spcAft>
                    <a:buClr>
                      <a:schemeClr val="bg1">
                        <a:lumMod val="60000"/>
                        <a:lumOff val="40000"/>
                      </a:schemeClr>
                    </a:buClr>
                    <a:buSzPct val="70000"/>
                    <a:tabLst>
                      <a:tab pos="4038600" algn="l"/>
                    </a:tabLst>
                    <a:defRPr/>
                  </a:pPr>
                  <a:r>
                    <a:rPr lang="en-US" sz="1200" dirty="0">
                      <a:solidFill>
                        <a:schemeClr val="bg1"/>
                      </a:solidFill>
                    </a:rPr>
                    <a:t>Cover as many fiscal years possible (</a:t>
                  </a:r>
                  <a:r>
                    <a:rPr lang="en-US" sz="1200" dirty="0" err="1">
                      <a:solidFill>
                        <a:schemeClr val="bg1"/>
                      </a:solidFill>
                    </a:rPr>
                    <a:t>upto</a:t>
                  </a:r>
                  <a:r>
                    <a:rPr lang="en-US" sz="1200" dirty="0">
                      <a:solidFill>
                        <a:schemeClr val="bg1"/>
                      </a:solidFill>
                    </a:rPr>
                    <a:t> 9 years)</a:t>
                  </a:r>
                  <a:endParaRPr lang="en-IN" sz="1200" dirty="0">
                    <a:solidFill>
                      <a:schemeClr val="bg1"/>
                    </a:solidFill>
                  </a:endParaRPr>
                </a:p>
              </p:txBody>
            </p:sp>
          </p:grpSp>
        </p:grpSp>
        <p:grpSp>
          <p:nvGrpSpPr>
            <p:cNvPr id="114" name="Group 113">
              <a:extLst>
                <a:ext uri="{FF2B5EF4-FFF2-40B4-BE49-F238E27FC236}">
                  <a16:creationId xmlns:a16="http://schemas.microsoft.com/office/drawing/2014/main" id="{F13CDBE1-6FD5-6288-EA15-D11B69F383DB}"/>
                </a:ext>
              </a:extLst>
            </p:cNvPr>
            <p:cNvGrpSpPr/>
            <p:nvPr/>
          </p:nvGrpSpPr>
          <p:grpSpPr>
            <a:xfrm>
              <a:off x="3061252" y="1984732"/>
              <a:ext cx="2522684" cy="737678"/>
              <a:chOff x="3061252" y="1958009"/>
              <a:chExt cx="2522684" cy="737678"/>
            </a:xfrm>
          </p:grpSpPr>
          <p:cxnSp>
            <p:nvCxnSpPr>
              <p:cNvPr id="110" name="Straight Connector 109">
                <a:extLst>
                  <a:ext uri="{FF2B5EF4-FFF2-40B4-BE49-F238E27FC236}">
                    <a16:creationId xmlns:a16="http://schemas.microsoft.com/office/drawing/2014/main" id="{3E0B3407-1850-4ADA-F068-F11B98518615}"/>
                  </a:ext>
                </a:extLst>
              </p:cNvPr>
              <p:cNvCxnSpPr/>
              <p:nvPr/>
            </p:nvCxnSpPr>
            <p:spPr>
              <a:xfrm>
                <a:off x="3061252" y="1958009"/>
                <a:ext cx="2007705"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F3787F91-876B-70AC-7B53-C7AFE1E5055D}"/>
                  </a:ext>
                </a:extLst>
              </p:cNvPr>
              <p:cNvCxnSpPr>
                <a:cxnSpLocks/>
              </p:cNvCxnSpPr>
              <p:nvPr/>
            </p:nvCxnSpPr>
            <p:spPr>
              <a:xfrm>
                <a:off x="5068957" y="1958009"/>
                <a:ext cx="514979" cy="737678"/>
              </a:xfrm>
              <a:prstGeom prst="line">
                <a:avLst/>
              </a:prstGeom>
              <a:ln w="15875"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5" name="Group 114">
              <a:extLst>
                <a:ext uri="{FF2B5EF4-FFF2-40B4-BE49-F238E27FC236}">
                  <a16:creationId xmlns:a16="http://schemas.microsoft.com/office/drawing/2014/main" id="{C7FFCDEA-6A72-0EB4-B098-3D9805136A7F}"/>
                </a:ext>
              </a:extLst>
            </p:cNvPr>
            <p:cNvGrpSpPr/>
            <p:nvPr/>
          </p:nvGrpSpPr>
          <p:grpSpPr>
            <a:xfrm flipV="1">
              <a:off x="3061252" y="4748365"/>
              <a:ext cx="2522684" cy="737678"/>
              <a:chOff x="3061252" y="1958009"/>
              <a:chExt cx="2522684" cy="737678"/>
            </a:xfrm>
          </p:grpSpPr>
          <p:cxnSp>
            <p:nvCxnSpPr>
              <p:cNvPr id="116" name="Straight Connector 115">
                <a:extLst>
                  <a:ext uri="{FF2B5EF4-FFF2-40B4-BE49-F238E27FC236}">
                    <a16:creationId xmlns:a16="http://schemas.microsoft.com/office/drawing/2014/main" id="{142E80CF-4F2C-D46D-BEE2-EAD545A97D74}"/>
                  </a:ext>
                </a:extLst>
              </p:cNvPr>
              <p:cNvCxnSpPr/>
              <p:nvPr/>
            </p:nvCxnSpPr>
            <p:spPr>
              <a:xfrm>
                <a:off x="3061252" y="1958009"/>
                <a:ext cx="2007705"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1A5C78EF-07E5-88EE-E980-B767A6134153}"/>
                  </a:ext>
                </a:extLst>
              </p:cNvPr>
              <p:cNvCxnSpPr>
                <a:cxnSpLocks/>
              </p:cNvCxnSpPr>
              <p:nvPr/>
            </p:nvCxnSpPr>
            <p:spPr>
              <a:xfrm>
                <a:off x="5068957" y="1958009"/>
                <a:ext cx="514979" cy="737678"/>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133" name="Group 132">
            <a:extLst>
              <a:ext uri="{FF2B5EF4-FFF2-40B4-BE49-F238E27FC236}">
                <a16:creationId xmlns:a16="http://schemas.microsoft.com/office/drawing/2014/main" id="{500A1AE5-0307-A974-98EB-E500B6C97AAE}"/>
              </a:ext>
            </a:extLst>
          </p:cNvPr>
          <p:cNvGrpSpPr/>
          <p:nvPr/>
        </p:nvGrpSpPr>
        <p:grpSpPr>
          <a:xfrm flipH="1">
            <a:off x="7120338" y="3191827"/>
            <a:ext cx="1904117" cy="1087120"/>
            <a:chOff x="3164840" y="3124200"/>
            <a:chExt cx="1904117" cy="1087120"/>
          </a:xfrm>
        </p:grpSpPr>
        <p:grpSp>
          <p:nvGrpSpPr>
            <p:cNvPr id="189" name="Group 188">
              <a:extLst>
                <a:ext uri="{FF2B5EF4-FFF2-40B4-BE49-F238E27FC236}">
                  <a16:creationId xmlns:a16="http://schemas.microsoft.com/office/drawing/2014/main" id="{29B4BAE5-54D7-33B6-8D31-0877B7AB292E}"/>
                </a:ext>
              </a:extLst>
            </p:cNvPr>
            <p:cNvGrpSpPr/>
            <p:nvPr/>
          </p:nvGrpSpPr>
          <p:grpSpPr>
            <a:xfrm>
              <a:off x="3164840" y="3124200"/>
              <a:ext cx="1904117" cy="172720"/>
              <a:chOff x="3332063" y="1958009"/>
              <a:chExt cx="1904117" cy="172720"/>
            </a:xfrm>
          </p:grpSpPr>
          <p:cxnSp>
            <p:nvCxnSpPr>
              <p:cNvPr id="193" name="Straight Connector 192">
                <a:extLst>
                  <a:ext uri="{FF2B5EF4-FFF2-40B4-BE49-F238E27FC236}">
                    <a16:creationId xmlns:a16="http://schemas.microsoft.com/office/drawing/2014/main" id="{0A3CF620-D678-03F7-CD28-60D0E6B73DD0}"/>
                  </a:ext>
                </a:extLst>
              </p:cNvPr>
              <p:cNvCxnSpPr>
                <a:cxnSpLocks/>
              </p:cNvCxnSpPr>
              <p:nvPr/>
            </p:nvCxnSpPr>
            <p:spPr>
              <a:xfrm>
                <a:off x="3332063" y="1958009"/>
                <a:ext cx="1736894"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FFCC059F-4858-3E43-A914-11E6E6F16EF6}"/>
                  </a:ext>
                </a:extLst>
              </p:cNvPr>
              <p:cNvCxnSpPr>
                <a:cxnSpLocks/>
              </p:cNvCxnSpPr>
              <p:nvPr/>
            </p:nvCxnSpPr>
            <p:spPr>
              <a:xfrm>
                <a:off x="5068957" y="1958009"/>
                <a:ext cx="167223" cy="172720"/>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90" name="Group 189">
              <a:extLst>
                <a:ext uri="{FF2B5EF4-FFF2-40B4-BE49-F238E27FC236}">
                  <a16:creationId xmlns:a16="http://schemas.microsoft.com/office/drawing/2014/main" id="{FA436A8C-7761-EBEF-36FC-B6E91B76DF6C}"/>
                </a:ext>
              </a:extLst>
            </p:cNvPr>
            <p:cNvGrpSpPr/>
            <p:nvPr/>
          </p:nvGrpSpPr>
          <p:grpSpPr>
            <a:xfrm flipV="1">
              <a:off x="3164840" y="4038600"/>
              <a:ext cx="1904117" cy="172720"/>
              <a:chOff x="3332063" y="1958009"/>
              <a:chExt cx="1904117" cy="172720"/>
            </a:xfrm>
          </p:grpSpPr>
          <p:cxnSp>
            <p:nvCxnSpPr>
              <p:cNvPr id="191" name="Straight Connector 190">
                <a:extLst>
                  <a:ext uri="{FF2B5EF4-FFF2-40B4-BE49-F238E27FC236}">
                    <a16:creationId xmlns:a16="http://schemas.microsoft.com/office/drawing/2014/main" id="{BB4F4315-06AA-7A53-83DA-16F88D523AE6}"/>
                  </a:ext>
                </a:extLst>
              </p:cNvPr>
              <p:cNvCxnSpPr>
                <a:cxnSpLocks/>
              </p:cNvCxnSpPr>
              <p:nvPr/>
            </p:nvCxnSpPr>
            <p:spPr>
              <a:xfrm>
                <a:off x="3332063" y="1958009"/>
                <a:ext cx="1736894"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119F4FE9-C70F-FB29-92EB-F521B381162B}"/>
                  </a:ext>
                </a:extLst>
              </p:cNvPr>
              <p:cNvCxnSpPr>
                <a:cxnSpLocks/>
              </p:cNvCxnSpPr>
              <p:nvPr/>
            </p:nvCxnSpPr>
            <p:spPr>
              <a:xfrm>
                <a:off x="5068957" y="1958009"/>
                <a:ext cx="167223" cy="172720"/>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195" name="Group 194">
            <a:extLst>
              <a:ext uri="{FF2B5EF4-FFF2-40B4-BE49-F238E27FC236}">
                <a16:creationId xmlns:a16="http://schemas.microsoft.com/office/drawing/2014/main" id="{8589878A-B96F-6B70-3A99-AAF0D7127E7B}"/>
              </a:ext>
            </a:extLst>
          </p:cNvPr>
          <p:cNvGrpSpPr/>
          <p:nvPr/>
        </p:nvGrpSpPr>
        <p:grpSpPr>
          <a:xfrm>
            <a:off x="9349677" y="1463461"/>
            <a:ext cx="2360194" cy="929283"/>
            <a:chOff x="9349677" y="1463461"/>
            <a:chExt cx="2360194" cy="929283"/>
          </a:xfrm>
        </p:grpSpPr>
        <p:sp>
          <p:nvSpPr>
            <p:cNvPr id="178" name="Rectangle: Rounded Corners 177">
              <a:extLst>
                <a:ext uri="{FF2B5EF4-FFF2-40B4-BE49-F238E27FC236}">
                  <a16:creationId xmlns:a16="http://schemas.microsoft.com/office/drawing/2014/main" id="{61832F40-CB7C-80A9-4F77-041B9F35AD6C}"/>
                </a:ext>
              </a:extLst>
            </p:cNvPr>
            <p:cNvSpPr/>
            <p:nvPr/>
          </p:nvSpPr>
          <p:spPr>
            <a:xfrm rot="5400000" flipH="1">
              <a:off x="10041591" y="819516"/>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179" name="Rectangle: Rounded Corners 178">
              <a:extLst>
                <a:ext uri="{FF2B5EF4-FFF2-40B4-BE49-F238E27FC236}">
                  <a16:creationId xmlns:a16="http://schemas.microsoft.com/office/drawing/2014/main" id="{F010042C-3A97-3D59-35B9-43C91C16E135}"/>
                </a:ext>
              </a:extLst>
            </p:cNvPr>
            <p:cNvSpPr/>
            <p:nvPr/>
          </p:nvSpPr>
          <p:spPr>
            <a:xfrm rot="5400000" flipH="1">
              <a:off x="9028403" y="1904120"/>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180" name="Rectangle: Rounded Corners 179">
              <a:extLst>
                <a:ext uri="{FF2B5EF4-FFF2-40B4-BE49-F238E27FC236}">
                  <a16:creationId xmlns:a16="http://schemas.microsoft.com/office/drawing/2014/main" id="{CBEEE807-C905-6195-FFDA-37465A4F7167}"/>
                </a:ext>
              </a:extLst>
            </p:cNvPr>
            <p:cNvSpPr/>
            <p:nvPr/>
          </p:nvSpPr>
          <p:spPr>
            <a:xfrm rot="5400000" flipH="1">
              <a:off x="11252607" y="1854666"/>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181" name="Group 180">
              <a:extLst>
                <a:ext uri="{FF2B5EF4-FFF2-40B4-BE49-F238E27FC236}">
                  <a16:creationId xmlns:a16="http://schemas.microsoft.com/office/drawing/2014/main" id="{300578E2-49AF-65CB-EF87-64C64CE580DD}"/>
                </a:ext>
              </a:extLst>
            </p:cNvPr>
            <p:cNvGrpSpPr/>
            <p:nvPr/>
          </p:nvGrpSpPr>
          <p:grpSpPr>
            <a:xfrm rot="5400000" flipH="1">
              <a:off x="11267534" y="1865801"/>
              <a:ext cx="737797" cy="124606"/>
              <a:chOff x="2798647" y="1127088"/>
              <a:chExt cx="1074096" cy="181403"/>
            </a:xfrm>
          </p:grpSpPr>
          <p:grpSp>
            <p:nvGrpSpPr>
              <p:cNvPr id="183" name="Group 182">
                <a:extLst>
                  <a:ext uri="{FF2B5EF4-FFF2-40B4-BE49-F238E27FC236}">
                    <a16:creationId xmlns:a16="http://schemas.microsoft.com/office/drawing/2014/main" id="{3474FCF5-3585-FCA1-0EA3-E2FBC500CADF}"/>
                  </a:ext>
                </a:extLst>
              </p:cNvPr>
              <p:cNvGrpSpPr/>
              <p:nvPr/>
            </p:nvGrpSpPr>
            <p:grpSpPr>
              <a:xfrm>
                <a:off x="3691340" y="1127088"/>
                <a:ext cx="181403" cy="181403"/>
                <a:chOff x="7464358" y="1763556"/>
                <a:chExt cx="195378" cy="195378"/>
              </a:xfrm>
            </p:grpSpPr>
            <p:sp>
              <p:nvSpPr>
                <p:cNvPr id="187" name="Oval 186">
                  <a:extLst>
                    <a:ext uri="{FF2B5EF4-FFF2-40B4-BE49-F238E27FC236}">
                      <a16:creationId xmlns:a16="http://schemas.microsoft.com/office/drawing/2014/main" id="{160E2186-6FC9-6E9D-94DE-1EC0B29EFEB9}"/>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88" name="Straight Connector 187">
                  <a:extLst>
                    <a:ext uri="{FF2B5EF4-FFF2-40B4-BE49-F238E27FC236}">
                      <a16:creationId xmlns:a16="http://schemas.microsoft.com/office/drawing/2014/main" id="{C21649BF-5EE1-34CD-EBDA-46C28250CB6E}"/>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84" name="Group 183">
                <a:extLst>
                  <a:ext uri="{FF2B5EF4-FFF2-40B4-BE49-F238E27FC236}">
                    <a16:creationId xmlns:a16="http://schemas.microsoft.com/office/drawing/2014/main" id="{D66F12B0-C0C1-16DB-675D-EB525AFBD222}"/>
                  </a:ext>
                </a:extLst>
              </p:cNvPr>
              <p:cNvGrpSpPr/>
              <p:nvPr/>
            </p:nvGrpSpPr>
            <p:grpSpPr>
              <a:xfrm>
                <a:off x="2798647" y="1127088"/>
                <a:ext cx="181403" cy="181403"/>
                <a:chOff x="8398717" y="1763556"/>
                <a:chExt cx="195378" cy="195378"/>
              </a:xfrm>
            </p:grpSpPr>
            <p:sp>
              <p:nvSpPr>
                <p:cNvPr id="185" name="Oval 184">
                  <a:extLst>
                    <a:ext uri="{FF2B5EF4-FFF2-40B4-BE49-F238E27FC236}">
                      <a16:creationId xmlns:a16="http://schemas.microsoft.com/office/drawing/2014/main" id="{03977FC5-25EF-FE21-5CDC-D8A1362273EA}"/>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86" name="Straight Connector 185">
                  <a:extLst>
                    <a:ext uri="{FF2B5EF4-FFF2-40B4-BE49-F238E27FC236}">
                      <a16:creationId xmlns:a16="http://schemas.microsoft.com/office/drawing/2014/main" id="{3E1C5058-DF45-03F1-BD07-AE25A5395DF9}"/>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182" name="TextBox 181">
              <a:extLst>
                <a:ext uri="{FF2B5EF4-FFF2-40B4-BE49-F238E27FC236}">
                  <a16:creationId xmlns:a16="http://schemas.microsoft.com/office/drawing/2014/main" id="{537F55E1-C7B1-AC41-3CF9-A27C7EAA43EC}"/>
                </a:ext>
              </a:extLst>
            </p:cNvPr>
            <p:cNvSpPr txBox="1"/>
            <p:nvPr/>
          </p:nvSpPr>
          <p:spPr>
            <a:xfrm flipH="1">
              <a:off x="9514801" y="1743437"/>
              <a:ext cx="1766112" cy="369332"/>
            </a:xfrm>
            <a:prstGeom prst="rect">
              <a:avLst/>
            </a:prstGeom>
            <a:noFill/>
          </p:spPr>
          <p:txBody>
            <a:bodyPr wrap="square" lIns="0" tIns="0" rIns="0" bIns="0" anchor="ctr">
              <a:spAutoFit/>
            </a:bodyPr>
            <a:lstStyle/>
            <a:p>
              <a:pPr marL="0" lvl="1" indent="0" fontAlgn="base">
                <a:spcBef>
                  <a:spcPts val="600"/>
                </a:spcBef>
                <a:buClr>
                  <a:schemeClr val="bg1">
                    <a:lumMod val="60000"/>
                    <a:lumOff val="40000"/>
                  </a:schemeClr>
                </a:buClr>
                <a:buSzPct val="70000"/>
                <a:buFontTx/>
                <a:buNone/>
                <a:tabLst>
                  <a:tab pos="4038600" algn="l"/>
                </a:tabLst>
                <a:defRPr/>
              </a:pPr>
              <a:r>
                <a:rPr lang="en-IN" sz="1200" dirty="0">
                  <a:solidFill>
                    <a:schemeClr val="bg1"/>
                  </a:solidFill>
                </a:rPr>
                <a:t>Freedom from onerous documentation</a:t>
              </a:r>
            </a:p>
          </p:txBody>
        </p:sp>
      </p:grpSp>
      <p:grpSp>
        <p:nvGrpSpPr>
          <p:cNvPr id="196" name="Group 195">
            <a:extLst>
              <a:ext uri="{FF2B5EF4-FFF2-40B4-BE49-F238E27FC236}">
                <a16:creationId xmlns:a16="http://schemas.microsoft.com/office/drawing/2014/main" id="{4881D086-3417-E4BB-08D4-51FEB714409C}"/>
              </a:ext>
            </a:extLst>
          </p:cNvPr>
          <p:cNvGrpSpPr/>
          <p:nvPr/>
        </p:nvGrpSpPr>
        <p:grpSpPr>
          <a:xfrm>
            <a:off x="9349677" y="2668317"/>
            <a:ext cx="2360194" cy="929283"/>
            <a:chOff x="9349677" y="2668317"/>
            <a:chExt cx="2360194" cy="929283"/>
          </a:xfrm>
        </p:grpSpPr>
        <p:sp>
          <p:nvSpPr>
            <p:cNvPr id="167" name="Rectangle: Rounded Corners 166">
              <a:extLst>
                <a:ext uri="{FF2B5EF4-FFF2-40B4-BE49-F238E27FC236}">
                  <a16:creationId xmlns:a16="http://schemas.microsoft.com/office/drawing/2014/main" id="{99322B92-335A-942C-1EA0-F147902F02F3}"/>
                </a:ext>
              </a:extLst>
            </p:cNvPr>
            <p:cNvSpPr/>
            <p:nvPr/>
          </p:nvSpPr>
          <p:spPr>
            <a:xfrm rot="5400000" flipH="1">
              <a:off x="10041591" y="2024372"/>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168" name="Rectangle: Rounded Corners 167">
              <a:extLst>
                <a:ext uri="{FF2B5EF4-FFF2-40B4-BE49-F238E27FC236}">
                  <a16:creationId xmlns:a16="http://schemas.microsoft.com/office/drawing/2014/main" id="{D1106062-96D1-FCDB-5159-F78457C7ADAD}"/>
                </a:ext>
              </a:extLst>
            </p:cNvPr>
            <p:cNvSpPr/>
            <p:nvPr/>
          </p:nvSpPr>
          <p:spPr>
            <a:xfrm rot="5400000" flipH="1">
              <a:off x="9028403" y="3108975"/>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169" name="Rectangle: Rounded Corners 168">
              <a:extLst>
                <a:ext uri="{FF2B5EF4-FFF2-40B4-BE49-F238E27FC236}">
                  <a16:creationId xmlns:a16="http://schemas.microsoft.com/office/drawing/2014/main" id="{38FCB89B-F40A-1809-A9A9-00E8AFFA6703}"/>
                </a:ext>
              </a:extLst>
            </p:cNvPr>
            <p:cNvSpPr/>
            <p:nvPr/>
          </p:nvSpPr>
          <p:spPr>
            <a:xfrm rot="5400000" flipH="1">
              <a:off x="11252607" y="3059521"/>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170" name="Group 169">
              <a:extLst>
                <a:ext uri="{FF2B5EF4-FFF2-40B4-BE49-F238E27FC236}">
                  <a16:creationId xmlns:a16="http://schemas.microsoft.com/office/drawing/2014/main" id="{A9E73C89-1F7C-D3C0-E0E2-C8AEEBDD77FE}"/>
                </a:ext>
              </a:extLst>
            </p:cNvPr>
            <p:cNvGrpSpPr/>
            <p:nvPr/>
          </p:nvGrpSpPr>
          <p:grpSpPr>
            <a:xfrm rot="5400000" flipH="1">
              <a:off x="11267534" y="3070656"/>
              <a:ext cx="737797" cy="124606"/>
              <a:chOff x="2798647" y="1127088"/>
              <a:chExt cx="1074096" cy="181403"/>
            </a:xfrm>
          </p:grpSpPr>
          <p:grpSp>
            <p:nvGrpSpPr>
              <p:cNvPr id="172" name="Group 171">
                <a:extLst>
                  <a:ext uri="{FF2B5EF4-FFF2-40B4-BE49-F238E27FC236}">
                    <a16:creationId xmlns:a16="http://schemas.microsoft.com/office/drawing/2014/main" id="{6FC9BABA-7E77-03FF-EF4D-4D37E56737BB}"/>
                  </a:ext>
                </a:extLst>
              </p:cNvPr>
              <p:cNvGrpSpPr/>
              <p:nvPr/>
            </p:nvGrpSpPr>
            <p:grpSpPr>
              <a:xfrm>
                <a:off x="3691340" y="1127088"/>
                <a:ext cx="181403" cy="181403"/>
                <a:chOff x="7464358" y="1763556"/>
                <a:chExt cx="195378" cy="195378"/>
              </a:xfrm>
            </p:grpSpPr>
            <p:sp>
              <p:nvSpPr>
                <p:cNvPr id="176" name="Oval 175">
                  <a:extLst>
                    <a:ext uri="{FF2B5EF4-FFF2-40B4-BE49-F238E27FC236}">
                      <a16:creationId xmlns:a16="http://schemas.microsoft.com/office/drawing/2014/main" id="{5C7E62F2-D08F-962F-BD4F-70C23C01D20E}"/>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77" name="Straight Connector 176">
                  <a:extLst>
                    <a:ext uri="{FF2B5EF4-FFF2-40B4-BE49-F238E27FC236}">
                      <a16:creationId xmlns:a16="http://schemas.microsoft.com/office/drawing/2014/main" id="{73A38EE1-E74E-92F3-36C5-A401177F4636}"/>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3" name="Group 172">
                <a:extLst>
                  <a:ext uri="{FF2B5EF4-FFF2-40B4-BE49-F238E27FC236}">
                    <a16:creationId xmlns:a16="http://schemas.microsoft.com/office/drawing/2014/main" id="{3EE86D14-69C8-72EF-B91B-18F7DB1DD78E}"/>
                  </a:ext>
                </a:extLst>
              </p:cNvPr>
              <p:cNvGrpSpPr/>
              <p:nvPr/>
            </p:nvGrpSpPr>
            <p:grpSpPr>
              <a:xfrm>
                <a:off x="2798647" y="1127088"/>
                <a:ext cx="181403" cy="181403"/>
                <a:chOff x="8398717" y="1763556"/>
                <a:chExt cx="195378" cy="195378"/>
              </a:xfrm>
            </p:grpSpPr>
            <p:sp>
              <p:nvSpPr>
                <p:cNvPr id="174" name="Oval 173">
                  <a:extLst>
                    <a:ext uri="{FF2B5EF4-FFF2-40B4-BE49-F238E27FC236}">
                      <a16:creationId xmlns:a16="http://schemas.microsoft.com/office/drawing/2014/main" id="{717403F9-82B7-A781-C703-51D4747BF481}"/>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75" name="Straight Connector 174">
                  <a:extLst>
                    <a:ext uri="{FF2B5EF4-FFF2-40B4-BE49-F238E27FC236}">
                      <a16:creationId xmlns:a16="http://schemas.microsoft.com/office/drawing/2014/main" id="{1E7B0D43-D565-C9B6-AA0B-EBB3B5575B27}"/>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171" name="TextBox 170">
              <a:extLst>
                <a:ext uri="{FF2B5EF4-FFF2-40B4-BE49-F238E27FC236}">
                  <a16:creationId xmlns:a16="http://schemas.microsoft.com/office/drawing/2014/main" id="{2FF4D7CE-48E3-6E6D-AC53-D70BE8E55CD3}"/>
                </a:ext>
              </a:extLst>
            </p:cNvPr>
            <p:cNvSpPr txBox="1"/>
            <p:nvPr/>
          </p:nvSpPr>
          <p:spPr>
            <a:xfrm flipH="1">
              <a:off x="9514801" y="2948293"/>
              <a:ext cx="1931156" cy="369332"/>
            </a:xfrm>
            <a:prstGeom prst="rect">
              <a:avLst/>
            </a:prstGeom>
            <a:noFill/>
          </p:spPr>
          <p:txBody>
            <a:bodyPr wrap="square" lIns="0" tIns="0" rIns="0" bIns="0" anchor="ctr">
              <a:spAutoFit/>
            </a:bodyPr>
            <a:lstStyle/>
            <a:p>
              <a:pPr marL="0" marR="0" lvl="1" fontAlgn="base">
                <a:spcBef>
                  <a:spcPts val="600"/>
                </a:spcBef>
                <a:spcAft>
                  <a:spcPts val="0"/>
                </a:spcAft>
                <a:buClr>
                  <a:schemeClr val="bg1">
                    <a:lumMod val="60000"/>
                    <a:lumOff val="40000"/>
                  </a:schemeClr>
                </a:buClr>
                <a:buSzPct val="70000"/>
                <a:tabLst>
                  <a:tab pos="4038600" algn="l"/>
                </a:tabLst>
                <a:defRPr/>
              </a:pPr>
              <a:r>
                <a:rPr lang="en-US" sz="1200" dirty="0">
                  <a:solidFill>
                    <a:schemeClr val="bg1"/>
                  </a:solidFill>
                </a:rPr>
                <a:t>Reduce exposure to double tax (in case of BAPA)</a:t>
              </a:r>
              <a:endParaRPr lang="en-IN" sz="1200" dirty="0">
                <a:solidFill>
                  <a:schemeClr val="bg1"/>
                </a:solidFill>
              </a:endParaRPr>
            </a:p>
          </p:txBody>
        </p:sp>
      </p:grpSp>
      <p:grpSp>
        <p:nvGrpSpPr>
          <p:cNvPr id="197" name="Group 196">
            <a:extLst>
              <a:ext uri="{FF2B5EF4-FFF2-40B4-BE49-F238E27FC236}">
                <a16:creationId xmlns:a16="http://schemas.microsoft.com/office/drawing/2014/main" id="{26E12E20-19D0-7638-F6F5-FA20FC0EB2A4}"/>
              </a:ext>
            </a:extLst>
          </p:cNvPr>
          <p:cNvGrpSpPr/>
          <p:nvPr/>
        </p:nvGrpSpPr>
        <p:grpSpPr>
          <a:xfrm>
            <a:off x="9349677" y="3873173"/>
            <a:ext cx="2360194" cy="929283"/>
            <a:chOff x="9349677" y="3873173"/>
            <a:chExt cx="2360194" cy="929283"/>
          </a:xfrm>
        </p:grpSpPr>
        <p:sp>
          <p:nvSpPr>
            <p:cNvPr id="156" name="Rectangle: Rounded Corners 155">
              <a:extLst>
                <a:ext uri="{FF2B5EF4-FFF2-40B4-BE49-F238E27FC236}">
                  <a16:creationId xmlns:a16="http://schemas.microsoft.com/office/drawing/2014/main" id="{8FC397D3-BC4A-1868-3EB7-B66DAE08CD4D}"/>
                </a:ext>
              </a:extLst>
            </p:cNvPr>
            <p:cNvSpPr/>
            <p:nvPr/>
          </p:nvSpPr>
          <p:spPr>
            <a:xfrm rot="5400000" flipH="1">
              <a:off x="10041591" y="3229228"/>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157" name="Rectangle: Rounded Corners 156">
              <a:extLst>
                <a:ext uri="{FF2B5EF4-FFF2-40B4-BE49-F238E27FC236}">
                  <a16:creationId xmlns:a16="http://schemas.microsoft.com/office/drawing/2014/main" id="{06A2B1ED-513D-17C9-309B-2DE4E0A0F684}"/>
                </a:ext>
              </a:extLst>
            </p:cNvPr>
            <p:cNvSpPr/>
            <p:nvPr/>
          </p:nvSpPr>
          <p:spPr>
            <a:xfrm rot="5400000" flipH="1">
              <a:off x="9028403" y="4313831"/>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158" name="Rectangle: Rounded Corners 157">
              <a:extLst>
                <a:ext uri="{FF2B5EF4-FFF2-40B4-BE49-F238E27FC236}">
                  <a16:creationId xmlns:a16="http://schemas.microsoft.com/office/drawing/2014/main" id="{81CE0A2E-8E9D-1325-AC41-31C1F2ADB125}"/>
                </a:ext>
              </a:extLst>
            </p:cNvPr>
            <p:cNvSpPr/>
            <p:nvPr/>
          </p:nvSpPr>
          <p:spPr>
            <a:xfrm rot="5400000" flipH="1">
              <a:off x="11252607" y="4264377"/>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159" name="Group 158">
              <a:extLst>
                <a:ext uri="{FF2B5EF4-FFF2-40B4-BE49-F238E27FC236}">
                  <a16:creationId xmlns:a16="http://schemas.microsoft.com/office/drawing/2014/main" id="{6A0F91A8-D54C-8ABE-DF7F-9481AEB45945}"/>
                </a:ext>
              </a:extLst>
            </p:cNvPr>
            <p:cNvGrpSpPr/>
            <p:nvPr/>
          </p:nvGrpSpPr>
          <p:grpSpPr>
            <a:xfrm rot="5400000" flipH="1">
              <a:off x="11267534" y="4275512"/>
              <a:ext cx="737797" cy="124606"/>
              <a:chOff x="2798647" y="1127088"/>
              <a:chExt cx="1074096" cy="181403"/>
            </a:xfrm>
          </p:grpSpPr>
          <p:grpSp>
            <p:nvGrpSpPr>
              <p:cNvPr id="161" name="Group 160">
                <a:extLst>
                  <a:ext uri="{FF2B5EF4-FFF2-40B4-BE49-F238E27FC236}">
                    <a16:creationId xmlns:a16="http://schemas.microsoft.com/office/drawing/2014/main" id="{CC4C6E2C-C6C6-A9DD-6EAD-9949C971E8C5}"/>
                  </a:ext>
                </a:extLst>
              </p:cNvPr>
              <p:cNvGrpSpPr/>
              <p:nvPr/>
            </p:nvGrpSpPr>
            <p:grpSpPr>
              <a:xfrm>
                <a:off x="3691340" y="1127088"/>
                <a:ext cx="181403" cy="181403"/>
                <a:chOff x="7464358" y="1763556"/>
                <a:chExt cx="195378" cy="195378"/>
              </a:xfrm>
            </p:grpSpPr>
            <p:sp>
              <p:nvSpPr>
                <p:cNvPr id="165" name="Oval 164">
                  <a:extLst>
                    <a:ext uri="{FF2B5EF4-FFF2-40B4-BE49-F238E27FC236}">
                      <a16:creationId xmlns:a16="http://schemas.microsoft.com/office/drawing/2014/main" id="{48511AA5-9955-0101-E01C-623FBB075FA5}"/>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66" name="Straight Connector 165">
                  <a:extLst>
                    <a:ext uri="{FF2B5EF4-FFF2-40B4-BE49-F238E27FC236}">
                      <a16:creationId xmlns:a16="http://schemas.microsoft.com/office/drawing/2014/main" id="{EA63D197-17CF-1C38-4D40-7EE6E0131730}"/>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0B6BA510-F926-84CF-81E6-4DF378B74346}"/>
                  </a:ext>
                </a:extLst>
              </p:cNvPr>
              <p:cNvGrpSpPr/>
              <p:nvPr/>
            </p:nvGrpSpPr>
            <p:grpSpPr>
              <a:xfrm>
                <a:off x="2798647" y="1127088"/>
                <a:ext cx="181403" cy="181403"/>
                <a:chOff x="8398717" y="1763556"/>
                <a:chExt cx="195378" cy="195378"/>
              </a:xfrm>
            </p:grpSpPr>
            <p:sp>
              <p:nvSpPr>
                <p:cNvPr id="163" name="Oval 162">
                  <a:extLst>
                    <a:ext uri="{FF2B5EF4-FFF2-40B4-BE49-F238E27FC236}">
                      <a16:creationId xmlns:a16="http://schemas.microsoft.com/office/drawing/2014/main" id="{78B5F814-18EF-AD14-D179-2D2C14347B82}"/>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64" name="Straight Connector 163">
                  <a:extLst>
                    <a:ext uri="{FF2B5EF4-FFF2-40B4-BE49-F238E27FC236}">
                      <a16:creationId xmlns:a16="http://schemas.microsoft.com/office/drawing/2014/main" id="{C569EA6F-4818-24B4-DC60-5D6A3887EC9C}"/>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160" name="TextBox 159">
              <a:extLst>
                <a:ext uri="{FF2B5EF4-FFF2-40B4-BE49-F238E27FC236}">
                  <a16:creationId xmlns:a16="http://schemas.microsoft.com/office/drawing/2014/main" id="{25C755AE-CB77-B94B-EB80-8D5EADFC009E}"/>
                </a:ext>
              </a:extLst>
            </p:cNvPr>
            <p:cNvSpPr txBox="1"/>
            <p:nvPr/>
          </p:nvSpPr>
          <p:spPr>
            <a:xfrm flipH="1">
              <a:off x="9514801" y="4153149"/>
              <a:ext cx="1781201" cy="369332"/>
            </a:xfrm>
            <a:prstGeom prst="rect">
              <a:avLst/>
            </a:prstGeom>
            <a:noFill/>
          </p:spPr>
          <p:txBody>
            <a:bodyPr wrap="square" lIns="0" tIns="0" rIns="0" bIns="0" anchor="ctr">
              <a:spAutoFit/>
            </a:bodyPr>
            <a:lstStyle/>
            <a:p>
              <a:pPr marL="0" lvl="1" indent="0" fontAlgn="base">
                <a:spcBef>
                  <a:spcPts val="600"/>
                </a:spcBef>
                <a:buClr>
                  <a:schemeClr val="bg1">
                    <a:lumMod val="60000"/>
                    <a:lumOff val="40000"/>
                  </a:schemeClr>
                </a:buClr>
                <a:buSzPct val="70000"/>
                <a:buFontTx/>
                <a:buNone/>
                <a:tabLst>
                  <a:tab pos="4038600" algn="l"/>
                </a:tabLst>
                <a:defRPr/>
              </a:pPr>
              <a:r>
                <a:rPr lang="en-US" sz="1200" dirty="0">
                  <a:solidFill>
                    <a:schemeClr val="bg1"/>
                  </a:solidFill>
                </a:rPr>
                <a:t>Simplified post APA compliances</a:t>
              </a:r>
              <a:endParaRPr lang="en-IN" sz="1200" dirty="0">
                <a:solidFill>
                  <a:schemeClr val="bg1"/>
                </a:solidFill>
              </a:endParaRPr>
            </a:p>
          </p:txBody>
        </p:sp>
      </p:grpSp>
      <p:grpSp>
        <p:nvGrpSpPr>
          <p:cNvPr id="198" name="Group 197">
            <a:extLst>
              <a:ext uri="{FF2B5EF4-FFF2-40B4-BE49-F238E27FC236}">
                <a16:creationId xmlns:a16="http://schemas.microsoft.com/office/drawing/2014/main" id="{3559D5E3-FE40-49A1-869A-C396EF7F6901}"/>
              </a:ext>
            </a:extLst>
          </p:cNvPr>
          <p:cNvGrpSpPr/>
          <p:nvPr/>
        </p:nvGrpSpPr>
        <p:grpSpPr>
          <a:xfrm>
            <a:off x="9349677" y="5078030"/>
            <a:ext cx="2360194" cy="929283"/>
            <a:chOff x="9349677" y="5078030"/>
            <a:chExt cx="2360194" cy="929283"/>
          </a:xfrm>
        </p:grpSpPr>
        <p:sp>
          <p:nvSpPr>
            <p:cNvPr id="145" name="Rectangle: Rounded Corners 144">
              <a:extLst>
                <a:ext uri="{FF2B5EF4-FFF2-40B4-BE49-F238E27FC236}">
                  <a16:creationId xmlns:a16="http://schemas.microsoft.com/office/drawing/2014/main" id="{55B360F2-16A6-3D9E-FD72-703A70A62AE9}"/>
                </a:ext>
              </a:extLst>
            </p:cNvPr>
            <p:cNvSpPr/>
            <p:nvPr/>
          </p:nvSpPr>
          <p:spPr>
            <a:xfrm rot="5400000" flipH="1">
              <a:off x="10041591" y="4434085"/>
              <a:ext cx="929283" cy="2217174"/>
            </a:xfrm>
            <a:prstGeom prst="roundRect">
              <a:avLst>
                <a:gd name="adj" fmla="val 3467"/>
              </a:avLst>
            </a:prstGeom>
            <a:solidFill>
              <a:schemeClr val="tx1"/>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sp>
          <p:nvSpPr>
            <p:cNvPr id="146" name="Rectangle: Rounded Corners 145">
              <a:extLst>
                <a:ext uri="{FF2B5EF4-FFF2-40B4-BE49-F238E27FC236}">
                  <a16:creationId xmlns:a16="http://schemas.microsoft.com/office/drawing/2014/main" id="{F43B126F-11A8-59C9-209B-3F4625317927}"/>
                </a:ext>
              </a:extLst>
            </p:cNvPr>
            <p:cNvSpPr/>
            <p:nvPr/>
          </p:nvSpPr>
          <p:spPr>
            <a:xfrm rot="5400000" flipH="1">
              <a:off x="9028403" y="5518689"/>
              <a:ext cx="690518" cy="47969"/>
            </a:xfrm>
            <a:prstGeom prst="roundRect">
              <a:avLst>
                <a:gd name="adj" fmla="val 50000"/>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sp>
          <p:nvSpPr>
            <p:cNvPr id="147" name="Rectangle: Rounded Corners 146">
              <a:extLst>
                <a:ext uri="{FF2B5EF4-FFF2-40B4-BE49-F238E27FC236}">
                  <a16:creationId xmlns:a16="http://schemas.microsoft.com/office/drawing/2014/main" id="{9243CC5E-C1E8-C714-33E5-3F07EF3CB6AD}"/>
                </a:ext>
              </a:extLst>
            </p:cNvPr>
            <p:cNvSpPr/>
            <p:nvPr/>
          </p:nvSpPr>
          <p:spPr>
            <a:xfrm rot="5400000" flipH="1">
              <a:off x="11252607" y="5469235"/>
              <a:ext cx="767651" cy="146876"/>
            </a:xfrm>
            <a:prstGeom prst="roundRect">
              <a:avLst>
                <a:gd name="adj" fmla="val 50000"/>
              </a:avLst>
            </a:prstGeom>
            <a:solidFill>
              <a:schemeClr val="bg1">
                <a:lumMod val="20000"/>
                <a:lumOff val="80000"/>
              </a:schemeClr>
            </a:solidFill>
            <a:ln w="9525">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dirty="0"/>
                <a:t> </a:t>
              </a:r>
            </a:p>
          </p:txBody>
        </p:sp>
        <p:grpSp>
          <p:nvGrpSpPr>
            <p:cNvPr id="148" name="Group 147">
              <a:extLst>
                <a:ext uri="{FF2B5EF4-FFF2-40B4-BE49-F238E27FC236}">
                  <a16:creationId xmlns:a16="http://schemas.microsoft.com/office/drawing/2014/main" id="{EC36AF74-BFBF-5FBD-F1FA-F121CF3271CC}"/>
                </a:ext>
              </a:extLst>
            </p:cNvPr>
            <p:cNvGrpSpPr/>
            <p:nvPr/>
          </p:nvGrpSpPr>
          <p:grpSpPr>
            <a:xfrm rot="5400000" flipH="1">
              <a:off x="11267534" y="5480370"/>
              <a:ext cx="737797" cy="124606"/>
              <a:chOff x="2798647" y="1127088"/>
              <a:chExt cx="1074096" cy="181403"/>
            </a:xfrm>
          </p:grpSpPr>
          <p:grpSp>
            <p:nvGrpSpPr>
              <p:cNvPr id="150" name="Group 149">
                <a:extLst>
                  <a:ext uri="{FF2B5EF4-FFF2-40B4-BE49-F238E27FC236}">
                    <a16:creationId xmlns:a16="http://schemas.microsoft.com/office/drawing/2014/main" id="{F20C078B-EA15-2347-9EF2-97D4A0268819}"/>
                  </a:ext>
                </a:extLst>
              </p:cNvPr>
              <p:cNvGrpSpPr/>
              <p:nvPr/>
            </p:nvGrpSpPr>
            <p:grpSpPr>
              <a:xfrm>
                <a:off x="3691340" y="1127088"/>
                <a:ext cx="181403" cy="181403"/>
                <a:chOff x="7464358" y="1763556"/>
                <a:chExt cx="195378" cy="195378"/>
              </a:xfrm>
            </p:grpSpPr>
            <p:sp>
              <p:nvSpPr>
                <p:cNvPr id="154" name="Oval 153">
                  <a:extLst>
                    <a:ext uri="{FF2B5EF4-FFF2-40B4-BE49-F238E27FC236}">
                      <a16:creationId xmlns:a16="http://schemas.microsoft.com/office/drawing/2014/main" id="{081F6D34-FC28-404F-833E-5A4813A25DA2}"/>
                    </a:ext>
                  </a:extLst>
                </p:cNvPr>
                <p:cNvSpPr/>
                <p:nvPr/>
              </p:nvSpPr>
              <p:spPr>
                <a:xfrm>
                  <a:off x="7464358"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55" name="Straight Connector 154">
                  <a:extLst>
                    <a:ext uri="{FF2B5EF4-FFF2-40B4-BE49-F238E27FC236}">
                      <a16:creationId xmlns:a16="http://schemas.microsoft.com/office/drawing/2014/main" id="{5BEFDA7C-AC71-E52B-3981-47260848290F}"/>
                    </a:ext>
                  </a:extLst>
                </p:cNvPr>
                <p:cNvCxnSpPr/>
                <p:nvPr/>
              </p:nvCxnSpPr>
              <p:spPr>
                <a:xfrm>
                  <a:off x="7513591"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F607FF79-9B19-97B4-F312-B3A1ABFD1B5F}"/>
                  </a:ext>
                </a:extLst>
              </p:cNvPr>
              <p:cNvGrpSpPr/>
              <p:nvPr/>
            </p:nvGrpSpPr>
            <p:grpSpPr>
              <a:xfrm>
                <a:off x="2798647" y="1127088"/>
                <a:ext cx="181403" cy="181403"/>
                <a:chOff x="8398717" y="1763556"/>
                <a:chExt cx="195378" cy="195378"/>
              </a:xfrm>
            </p:grpSpPr>
            <p:sp>
              <p:nvSpPr>
                <p:cNvPr id="152" name="Oval 151">
                  <a:extLst>
                    <a:ext uri="{FF2B5EF4-FFF2-40B4-BE49-F238E27FC236}">
                      <a16:creationId xmlns:a16="http://schemas.microsoft.com/office/drawing/2014/main" id="{9DA6B53D-CEE4-EF62-55BC-D6892CB99211}"/>
                    </a:ext>
                  </a:extLst>
                </p:cNvPr>
                <p:cNvSpPr/>
                <p:nvPr/>
              </p:nvSpPr>
              <p:spPr>
                <a:xfrm>
                  <a:off x="8398717" y="1763556"/>
                  <a:ext cx="195378" cy="195378"/>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IN" dirty="0"/>
                </a:p>
              </p:txBody>
            </p:sp>
            <p:cxnSp>
              <p:nvCxnSpPr>
                <p:cNvPr id="153" name="Straight Connector 152">
                  <a:extLst>
                    <a:ext uri="{FF2B5EF4-FFF2-40B4-BE49-F238E27FC236}">
                      <a16:creationId xmlns:a16="http://schemas.microsoft.com/office/drawing/2014/main" id="{898EE57F-8470-CC49-566B-6E63BBE80C6B}"/>
                    </a:ext>
                  </a:extLst>
                </p:cNvPr>
                <p:cNvCxnSpPr/>
                <p:nvPr/>
              </p:nvCxnSpPr>
              <p:spPr>
                <a:xfrm>
                  <a:off x="8447939" y="1864372"/>
                  <a:ext cx="103156" cy="0"/>
                </a:xfrm>
                <a:prstGeom prst="line">
                  <a:avLst/>
                </a:prstGeom>
                <a:ln w="19050">
                  <a:solidFill>
                    <a:schemeClr val="bg1">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grpSp>
        </p:grpSp>
        <p:sp>
          <p:nvSpPr>
            <p:cNvPr id="149" name="TextBox 148">
              <a:extLst>
                <a:ext uri="{FF2B5EF4-FFF2-40B4-BE49-F238E27FC236}">
                  <a16:creationId xmlns:a16="http://schemas.microsoft.com/office/drawing/2014/main" id="{4E4B7121-8187-0CC7-6C51-DD667C81F226}"/>
                </a:ext>
              </a:extLst>
            </p:cNvPr>
            <p:cNvSpPr txBox="1"/>
            <p:nvPr/>
          </p:nvSpPr>
          <p:spPr>
            <a:xfrm flipH="1">
              <a:off x="9514800" y="5265674"/>
              <a:ext cx="1781201" cy="553998"/>
            </a:xfrm>
            <a:prstGeom prst="rect">
              <a:avLst/>
            </a:prstGeom>
            <a:noFill/>
          </p:spPr>
          <p:txBody>
            <a:bodyPr wrap="square" lIns="0" tIns="0" rIns="0" bIns="0" anchor="ctr">
              <a:spAutoFit/>
            </a:bodyPr>
            <a:lstStyle/>
            <a:p>
              <a:pPr marL="0" lvl="1" indent="0" fontAlgn="base">
                <a:spcBef>
                  <a:spcPts val="600"/>
                </a:spcBef>
                <a:buClr>
                  <a:schemeClr val="bg1">
                    <a:lumMod val="60000"/>
                    <a:lumOff val="40000"/>
                  </a:schemeClr>
                </a:buClr>
                <a:buSzPct val="70000"/>
                <a:buFontTx/>
                <a:buNone/>
                <a:tabLst>
                  <a:tab pos="4038600" algn="l"/>
                </a:tabLst>
                <a:defRPr/>
              </a:pPr>
              <a:r>
                <a:rPr lang="en-US" sz="1200" dirty="0">
                  <a:solidFill>
                    <a:schemeClr val="bg1"/>
                  </a:solidFill>
                </a:rPr>
                <a:t>Greater acceptance of operating model in APA (than domestic litigation)</a:t>
              </a:r>
              <a:endParaRPr lang="en-IN" sz="1200" dirty="0">
                <a:solidFill>
                  <a:schemeClr val="bg1"/>
                </a:solidFill>
              </a:endParaRPr>
            </a:p>
          </p:txBody>
        </p:sp>
      </p:grpSp>
      <p:grpSp>
        <p:nvGrpSpPr>
          <p:cNvPr id="135" name="Group 134">
            <a:extLst>
              <a:ext uri="{FF2B5EF4-FFF2-40B4-BE49-F238E27FC236}">
                <a16:creationId xmlns:a16="http://schemas.microsoft.com/office/drawing/2014/main" id="{9A161D7D-31D7-620B-E761-48C2AD02095F}"/>
              </a:ext>
            </a:extLst>
          </p:cNvPr>
          <p:cNvGrpSpPr/>
          <p:nvPr/>
        </p:nvGrpSpPr>
        <p:grpSpPr>
          <a:xfrm flipH="1">
            <a:off x="6605359" y="1984732"/>
            <a:ext cx="2522684" cy="737678"/>
            <a:chOff x="3061252" y="1958009"/>
            <a:chExt cx="2522684" cy="737678"/>
          </a:xfrm>
        </p:grpSpPr>
        <p:cxnSp>
          <p:nvCxnSpPr>
            <p:cNvPr id="139" name="Straight Connector 138">
              <a:extLst>
                <a:ext uri="{FF2B5EF4-FFF2-40B4-BE49-F238E27FC236}">
                  <a16:creationId xmlns:a16="http://schemas.microsoft.com/office/drawing/2014/main" id="{A79A0FEF-AEE3-746E-F5FB-3A5B1C936B94}"/>
                </a:ext>
              </a:extLst>
            </p:cNvPr>
            <p:cNvCxnSpPr/>
            <p:nvPr/>
          </p:nvCxnSpPr>
          <p:spPr>
            <a:xfrm>
              <a:off x="3061252" y="1958009"/>
              <a:ext cx="2007705"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80317C4-DF4B-58EF-D940-5B4FF59F5D7E}"/>
                </a:ext>
              </a:extLst>
            </p:cNvPr>
            <p:cNvCxnSpPr>
              <a:cxnSpLocks/>
            </p:cNvCxnSpPr>
            <p:nvPr/>
          </p:nvCxnSpPr>
          <p:spPr>
            <a:xfrm>
              <a:off x="5068957" y="1958009"/>
              <a:ext cx="514979" cy="737678"/>
            </a:xfrm>
            <a:prstGeom prst="line">
              <a:avLst/>
            </a:prstGeom>
            <a:ln w="15875"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6" name="Group 135">
            <a:extLst>
              <a:ext uri="{FF2B5EF4-FFF2-40B4-BE49-F238E27FC236}">
                <a16:creationId xmlns:a16="http://schemas.microsoft.com/office/drawing/2014/main" id="{F5E9B509-A306-EAB6-3B40-E606AA92703D}"/>
              </a:ext>
            </a:extLst>
          </p:cNvPr>
          <p:cNvGrpSpPr/>
          <p:nvPr/>
        </p:nvGrpSpPr>
        <p:grpSpPr>
          <a:xfrm flipH="1" flipV="1">
            <a:off x="6605359" y="4748365"/>
            <a:ext cx="2522684" cy="737678"/>
            <a:chOff x="3061252" y="1958009"/>
            <a:chExt cx="2522684" cy="737678"/>
          </a:xfrm>
        </p:grpSpPr>
        <p:cxnSp>
          <p:nvCxnSpPr>
            <p:cNvPr id="137" name="Straight Connector 136">
              <a:extLst>
                <a:ext uri="{FF2B5EF4-FFF2-40B4-BE49-F238E27FC236}">
                  <a16:creationId xmlns:a16="http://schemas.microsoft.com/office/drawing/2014/main" id="{3E32EFFC-398D-63EB-E6A0-6406109D0992}"/>
                </a:ext>
              </a:extLst>
            </p:cNvPr>
            <p:cNvCxnSpPr/>
            <p:nvPr/>
          </p:nvCxnSpPr>
          <p:spPr>
            <a:xfrm>
              <a:off x="3061252" y="1958009"/>
              <a:ext cx="2007705" cy="0"/>
            </a:xfrm>
            <a:prstGeom prst="line">
              <a:avLst/>
            </a:prstGeom>
            <a:ln w="12700" cap="rnd">
              <a:solidFill>
                <a:schemeClr val="bg1">
                  <a:lumMod val="25000"/>
                  <a:lumOff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06F4A444-5C60-3A79-F1DB-4DCE32F90B8E}"/>
                </a:ext>
              </a:extLst>
            </p:cNvPr>
            <p:cNvCxnSpPr>
              <a:cxnSpLocks/>
            </p:cNvCxnSpPr>
            <p:nvPr/>
          </p:nvCxnSpPr>
          <p:spPr>
            <a:xfrm>
              <a:off x="5068957" y="1958009"/>
              <a:ext cx="514979" cy="737678"/>
            </a:xfrm>
            <a:prstGeom prst="line">
              <a:avLst/>
            </a:prstGeom>
            <a:ln w="12700" cap="rnd">
              <a:solidFill>
                <a:schemeClr val="bg1">
                  <a:lumMod val="25000"/>
                  <a:lumOff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503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BDC78782_9AF3_4523_AA11_5D495724BB3A&quot;,&quot;SourceFullName&quot;:&quot;Book7&quot;,&quot;LastUpdate&quot;:&quot;2024-11-06 6:30 PM&quot;,&quot;UpdatedBy&quot;:&quot;EU271LV&quot;,&quot;IsLinked&quot;:false,&quot;IsBrokenLink&quot;:false,&quot;Type&quot;:1}"/>
</p:tagLst>
</file>

<file path=ppt/theme/theme1.xml><?xml version="1.0" encoding="utf-8"?>
<a:theme xmlns:a="http://schemas.openxmlformats.org/drawingml/2006/main" name="Large Text [LIGHT]">
  <a:themeElements>
    <a:clrScheme name="Custom 86">
      <a:dk1>
        <a:srgbClr val="FFFFFF"/>
      </a:dk1>
      <a:lt1>
        <a:srgbClr val="1A1A24"/>
      </a:lt1>
      <a:dk2>
        <a:srgbClr val="FFE600"/>
      </a:dk2>
      <a:lt2>
        <a:srgbClr val="2E2E38"/>
      </a:lt2>
      <a:accent1>
        <a:srgbClr val="2DB757"/>
      </a:accent1>
      <a:accent2>
        <a:srgbClr val="27ACAA"/>
      </a:accent2>
      <a:accent3>
        <a:srgbClr val="188CE5"/>
      </a:accent3>
      <a:accent4>
        <a:srgbClr val="750E5C"/>
      </a:accent4>
      <a:accent5>
        <a:srgbClr val="FF4136"/>
      </a:accent5>
      <a:accent6>
        <a:srgbClr val="FF6D00"/>
      </a:accent6>
      <a:hlink>
        <a:srgbClr val="0F69AE"/>
      </a:hlink>
      <a:folHlink>
        <a:srgbClr val="0F69AE"/>
      </a:folHlink>
    </a:clrScheme>
    <a:fontScheme name="EY">
      <a:majorFont>
        <a:latin typeface="EYInterstate Regular"/>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cmpd="sng" algn="ctr">
          <a:solidFill>
            <a:srgbClr val="747480"/>
          </a:solidFill>
          <a:prstDash val="solid"/>
          <a:miter lim="800000"/>
          <a:headEnd type="none" w="med" len="med"/>
          <a:tailEnd type="none" w="med" len="med"/>
        </a:ln>
      </a:spPr>
      <a:bodyPr lIns="108000" tIns="108000" rIns="108000" bIns="108000" rtlCol="0" anchor="t" anchorCtr="0"/>
      <a:lstStyle>
        <a:defPPr marL="252000" indent="-252000" algn="l">
          <a:lnSpc>
            <a:spcPct val="90000"/>
          </a:lnSpc>
          <a:spcBef>
            <a:spcPts val="400"/>
          </a:spcBef>
          <a:spcAft>
            <a:spcPts val="400"/>
          </a:spcAft>
          <a:buClr>
            <a:schemeClr val="tx2"/>
          </a:buClr>
          <a:buFont typeface="Wingdings" pitchFamily="2" charset="2"/>
          <a:buChar char="§"/>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nchor="t">
        <a:spAutoFit/>
      </a:bodyPr>
      <a:lstStyle>
        <a:defPPr marL="252000" indent="-252000" algn="l">
          <a:lnSpc>
            <a:spcPct val="90000"/>
          </a:lnSpc>
          <a:spcBef>
            <a:spcPts val="400"/>
          </a:spcBef>
          <a:spcAft>
            <a:spcPts val="400"/>
          </a:spcAft>
          <a:buClr>
            <a:schemeClr val="tx2"/>
          </a:buClr>
          <a:buSzPct val="100000"/>
          <a:buFont typeface="Wingdings" pitchFamily="2" charset="2"/>
          <a:buChar char="§"/>
          <a:defRPr sz="2000" dirty="0" err="1" smtClean="0">
            <a:solidFill>
              <a:schemeClr val="bg1"/>
            </a:solidFill>
          </a:defRPr>
        </a:defPPr>
      </a:lstStyle>
    </a:txDef>
  </a:objectDefaults>
  <a:extraClrSchemeLst/>
  <a:extLst>
    <a:ext uri="{05A4C25C-085E-4340-85A3-A5531E510DB2}">
      <thm15:themeFamily xmlns:thm15="http://schemas.microsoft.com/office/thememl/2012/main" name="PowerPoint 2024_Template_White-v2a.potx" id="{BD982E67-C16A-491D-BCD7-1A08DD91C0C8}" vid="{586A0A9F-6178-4322-BD94-02F694D5346C}"/>
    </a:ext>
  </a:extLst>
</a:theme>
</file>

<file path=ppt/theme/theme2.xml><?xml version="1.0" encoding="utf-8"?>
<a:theme xmlns:a="http://schemas.openxmlformats.org/drawingml/2006/main" name="Small Text [LIGHT]">
  <a:themeElements>
    <a:clrScheme name="Custom 87">
      <a:dk1>
        <a:srgbClr val="FFFFFF"/>
      </a:dk1>
      <a:lt1>
        <a:srgbClr val="1A1A24"/>
      </a:lt1>
      <a:dk2>
        <a:srgbClr val="FFE600"/>
      </a:dk2>
      <a:lt2>
        <a:srgbClr val="2E2E38"/>
      </a:lt2>
      <a:accent1>
        <a:srgbClr val="2DB757"/>
      </a:accent1>
      <a:accent2>
        <a:srgbClr val="27ACAA"/>
      </a:accent2>
      <a:accent3>
        <a:srgbClr val="188CE5"/>
      </a:accent3>
      <a:accent4>
        <a:srgbClr val="750E5C"/>
      </a:accent4>
      <a:accent5>
        <a:srgbClr val="FF4136"/>
      </a:accent5>
      <a:accent6>
        <a:srgbClr val="FF6D00"/>
      </a:accent6>
      <a:hlink>
        <a:srgbClr val="0F69AE"/>
      </a:hlink>
      <a:folHlink>
        <a:srgbClr val="0F69AE"/>
      </a:folHlink>
    </a:clrScheme>
    <a:fontScheme name="EY">
      <a:majorFont>
        <a:latin typeface="EYInterstate Regular"/>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cmpd="sng" algn="ctr">
          <a:solidFill>
            <a:srgbClr val="747480"/>
          </a:solidFill>
          <a:prstDash val="solid"/>
          <a:miter lim="800000"/>
          <a:headEnd type="none" w="med" len="med"/>
          <a:tailEnd type="none" w="med" len="med"/>
        </a:ln>
        <a:effectLst/>
      </a:spPr>
      <a:bodyPr lIns="108000" tIns="108000" rIns="108000" bIns="108000" rtlCol="0" anchor="t" anchorCtr="0"/>
      <a:lstStyle>
        <a:def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defRPr kumimoji="0" sz="2000" b="0" i="0" u="none" strike="noStrike" kern="0" cap="none" spc="0" normalizeH="0" baseline="0" noProof="0" dirty="0" err="1" smtClean="0">
            <a:ln>
              <a:noFill/>
            </a:ln>
            <a:solidFill>
              <a:srgbClr val="1A1A24"/>
            </a:solidFill>
            <a:effectLst/>
            <a:uLnTx/>
            <a:uFillTx/>
            <a:latin typeface="EYInterstate Light"/>
            <a:ea typeface="+mn-ea"/>
            <a:cs typeface="+mn-cs"/>
          </a:defRPr>
        </a:defPPr>
      </a:lstStyle>
    </a:spDef>
    <a:lnDef>
      <a:spPr>
        <a:ln w="3175">
          <a:solidFill>
            <a:schemeClr val="bg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nchor="t">
        <a:spAutoFit/>
      </a:bodyPr>
      <a:lstStyle>
        <a:defPPr marL="252000" indent="-252000" algn="l">
          <a:lnSpc>
            <a:spcPct val="90000"/>
          </a:lnSpc>
          <a:spcBef>
            <a:spcPts val="400"/>
          </a:spcBef>
          <a:spcAft>
            <a:spcPts val="400"/>
          </a:spcAft>
          <a:buClr>
            <a:schemeClr val="tx2"/>
          </a:buClr>
          <a:buSzPct val="100000"/>
          <a:buFont typeface="Wingdings" pitchFamily="2" charset="2"/>
          <a:buChar char="§"/>
          <a:defRPr sz="2000" dirty="0" err="1" smtClean="0">
            <a:solidFill>
              <a:schemeClr val="bg1"/>
            </a:solidFill>
          </a:defRPr>
        </a:defPPr>
      </a:lstStyle>
    </a:txDef>
  </a:objectDefaults>
  <a:extraClrSchemeLst/>
  <a:extLst>
    <a:ext uri="{05A4C25C-085E-4340-85A3-A5531E510DB2}">
      <thm15:themeFamily xmlns:thm15="http://schemas.microsoft.com/office/thememl/2012/main" name="PowerPoint 2024_Template_White-v2a.potx" id="{BD982E67-C16A-491D-BCD7-1A08DD91C0C8}" vid="{E8B37B25-8208-4FAF-86A5-54AC488D0E4D}"/>
    </a:ext>
  </a:extLst>
</a:theme>
</file>

<file path=ppt/theme/theme3.xml><?xml version="1.0" encoding="utf-8"?>
<a:theme xmlns:a="http://schemas.openxmlformats.org/drawingml/2006/main" name="EY Core Slides">
  <a:themeElements>
    <a:clrScheme name="Custom 88">
      <a:dk1>
        <a:srgbClr val="FFFFFF"/>
      </a:dk1>
      <a:lt1>
        <a:srgbClr val="1A1A24"/>
      </a:lt1>
      <a:dk2>
        <a:srgbClr val="FFE600"/>
      </a:dk2>
      <a:lt2>
        <a:srgbClr val="2E2E38"/>
      </a:lt2>
      <a:accent1>
        <a:srgbClr val="2DB757"/>
      </a:accent1>
      <a:accent2>
        <a:srgbClr val="27ACAA"/>
      </a:accent2>
      <a:accent3>
        <a:srgbClr val="188CE5"/>
      </a:accent3>
      <a:accent4>
        <a:srgbClr val="750E5C"/>
      </a:accent4>
      <a:accent5>
        <a:srgbClr val="FF4136"/>
      </a:accent5>
      <a:accent6>
        <a:srgbClr val="FF6D00"/>
      </a:accent6>
      <a:hlink>
        <a:srgbClr val="0F69AE"/>
      </a:hlink>
      <a:folHlink>
        <a:srgbClr val="0F69AE"/>
      </a:folHlink>
    </a:clrScheme>
    <a:fontScheme name="EY">
      <a:majorFont>
        <a:latin typeface="EYInterstate Regular"/>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cmpd="sng" algn="ctr">
          <a:solidFill>
            <a:srgbClr val="747480"/>
          </a:solidFill>
          <a:prstDash val="solid"/>
          <a:miter lim="800000"/>
          <a:headEnd type="none" w="med" len="med"/>
          <a:tailEnd type="none" w="med" len="med"/>
        </a:ln>
        <a:effectLst/>
      </a:spPr>
      <a:bodyPr lIns="108000" tIns="108000" rIns="108000" bIns="108000" rtlCol="0" anchor="t" anchorCtr="0"/>
      <a:lstStyle>
        <a:defPPr marL="252000" marR="0" indent="-252000" algn="l" defTabSz="914400" eaLnBrk="1" fontAlgn="auto" latinLnBrk="0" hangingPunct="1">
          <a:lnSpc>
            <a:spcPct val="90000"/>
          </a:lnSpc>
          <a:spcBef>
            <a:spcPts val="400"/>
          </a:spcBef>
          <a:spcAft>
            <a:spcPts val="400"/>
          </a:spcAft>
          <a:buClr>
            <a:srgbClr val="FFE600"/>
          </a:buClr>
          <a:buSzTx/>
          <a:buFont typeface="Wingdings" pitchFamily="2" charset="2"/>
          <a:buChar char="§"/>
          <a:tabLst/>
          <a:defRPr kumimoji="0" sz="2000" b="0" i="0" u="none" strike="noStrike" kern="0" cap="none" spc="0" normalizeH="0" baseline="0" noProof="0" dirty="0" err="1" smtClean="0">
            <a:ln>
              <a:noFill/>
            </a:ln>
            <a:solidFill>
              <a:srgbClr val="1A1A24"/>
            </a:solidFill>
            <a:effectLst/>
            <a:uLnTx/>
            <a:uFillTx/>
          </a:defRPr>
        </a:defPPr>
      </a:lstStyle>
    </a:spDef>
    <a:lnDef>
      <a:spPr>
        <a:ln w="3175">
          <a:solidFill>
            <a:schemeClr val="bg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nchor="t">
        <a:spAutoFit/>
      </a:bodyPr>
      <a:lstStyle>
        <a:defPPr marL="252000" indent="-252000" algn="l">
          <a:lnSpc>
            <a:spcPct val="90000"/>
          </a:lnSpc>
          <a:spcBef>
            <a:spcPts val="400"/>
          </a:spcBef>
          <a:spcAft>
            <a:spcPts val="400"/>
          </a:spcAft>
          <a:buClr>
            <a:schemeClr val="tx2"/>
          </a:buClr>
          <a:buSzPct val="100000"/>
          <a:buFont typeface="Wingdings" pitchFamily="2" charset="2"/>
          <a:buChar char="§"/>
          <a:defRPr sz="2000" dirty="0" err="1" smtClean="0">
            <a:solidFill>
              <a:schemeClr val="bg1"/>
            </a:solidFill>
          </a:defRPr>
        </a:defPPr>
      </a:lstStyle>
    </a:txDef>
  </a:objectDefaults>
  <a:extraClrSchemeLst/>
  <a:extLst>
    <a:ext uri="{05A4C25C-085E-4340-85A3-A5531E510DB2}">
      <thm15:themeFamily xmlns:thm15="http://schemas.microsoft.com/office/thememl/2012/main" name="PowerPoint 2024_Template_White-v2a.potx" id="{BD982E67-C16A-491D-BCD7-1A08DD91C0C8}" vid="{37B6E732-C03F-4641-A729-D830F24130C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E24D6B7C3717C47AB301E11BF9B4951" ma:contentTypeVersion="4" ma:contentTypeDescription="Create a new document." ma:contentTypeScope="" ma:versionID="6a2ac9e823fe16b7fbf39f49d883e91a">
  <xsd:schema xmlns:xsd="http://www.w3.org/2001/XMLSchema" xmlns:xs="http://www.w3.org/2001/XMLSchema" xmlns:p="http://schemas.microsoft.com/office/2006/metadata/properties" xmlns:ns2="714879ae-1033-45c6-9be3-c577918c63c3" targetNamespace="http://schemas.microsoft.com/office/2006/metadata/properties" ma:root="true" ma:fieldsID="67b307d9afce70da7b4a92e414b6e779" ns2:_="">
    <xsd:import namespace="714879ae-1033-45c6-9be3-c577918c63c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4879ae-1033-45c6-9be3-c577918c6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F3EB86-FB13-4C5C-B0AA-1D887D1073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4879ae-1033-45c6-9be3-c577918c63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087F47-891A-4332-AEE8-A122FCE56C49}">
  <ds:schemaRefs>
    <ds:schemaRef ds:uri="http://purl.org/dc/elements/1.1/"/>
    <ds:schemaRef ds:uri="http://schemas.microsoft.com/office/2006/documentManagement/types"/>
    <ds:schemaRef ds:uri="http://schemas.openxmlformats.org/package/2006/metadata/core-properties"/>
    <ds:schemaRef ds:uri="714879ae-1033-45c6-9be3-c577918c63c3"/>
    <ds:schemaRef ds:uri="http://www.w3.org/XML/1998/namespace"/>
    <ds:schemaRef ds:uri="http://purl.org/dc/terms/"/>
    <ds:schemaRef ds:uri="http://schemas.microsoft.com/office/2006/metadata/properti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8AC014D9-0F8B-4066-823B-E589F64FAF1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Light-global-widescreen-presentation-template-v2.0</Template>
  <TotalTime>2016</TotalTime>
  <Words>2328</Words>
  <Application>Microsoft Office PowerPoint</Application>
  <PresentationFormat>Widescreen</PresentationFormat>
  <Paragraphs>270</Paragraphs>
  <Slides>17</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Arial</vt:lpstr>
      <vt:lpstr>EYInterstate</vt:lpstr>
      <vt:lpstr>EYInterstate Light</vt:lpstr>
      <vt:lpstr>EYInterstate Regular</vt:lpstr>
      <vt:lpstr>Georgia</vt:lpstr>
      <vt:lpstr>Georgia Pro</vt:lpstr>
      <vt:lpstr>Wingdings</vt:lpstr>
      <vt:lpstr>Large Text [LIGHT]</vt:lpstr>
      <vt:lpstr>Small Text [LIGHT]</vt:lpstr>
      <vt:lpstr>EY Core Slides</vt:lpstr>
      <vt:lpstr>Tax and transfer pricing updates</vt:lpstr>
      <vt:lpstr>PowerPoint Presentation</vt:lpstr>
      <vt:lpstr>TP audit landscape in India Recent litigation trends</vt:lpstr>
      <vt:lpstr>TP audit landscape in India Recent litigation trends</vt:lpstr>
      <vt:lpstr>TP audit landscape in India Risk mitigation strategy</vt:lpstr>
      <vt:lpstr>PowerPoint Presentation</vt:lpstr>
      <vt:lpstr>TP dispute resolution options APA and MAP</vt:lpstr>
      <vt:lpstr>Indian APA program Types of APA</vt:lpstr>
      <vt:lpstr>Indian APA program Key benefits</vt:lpstr>
      <vt:lpstr>Indian APA program Key statistics</vt:lpstr>
      <vt:lpstr>Indian MAP program Snapshot</vt:lpstr>
      <vt:lpstr>Indian MAP program Typical issues that are tackled through MAP</vt:lpstr>
      <vt:lpstr>Indian MAP program MAP Guidance Note dt 7 Aug 2020/ 10 June 2022</vt:lpstr>
      <vt:lpstr>Indian MAP program OECD recent updates – 2021 MAP statistics (issued on 22 Nov 2022)</vt:lpstr>
      <vt:lpstr>Indian MAP program OECD recent updates – 2022 MAP statistics (issued on 14 Nov 2023)</vt:lpstr>
      <vt:lpstr>Indian APA/ MAP program Case studies – Manufacturing industry</vt:lpstr>
      <vt:lpstr>Indian APA/ MAP program Case studies – Service industry</vt:lpstr>
    </vt:vector>
  </TitlesOfParts>
  <Company>EY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Shrey Bisht</dc:creator>
  <cp:lastModifiedBy>Ashima Gupta</cp:lastModifiedBy>
  <cp:revision>2</cp:revision>
  <dcterms:created xsi:type="dcterms:W3CDTF">2024-10-25T03:53:44Z</dcterms:created>
  <dcterms:modified xsi:type="dcterms:W3CDTF">2025-11-14T08:00:02Z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0x01010039AC5ADA8D426E4FBEDF652E9440888F</vt:lpwstr>
  </property>
  <property fmtid="{D5CDD505-2E9C-101B-9397-08002B2CF9AE}" pid="3" name="WppReportDate">
    <vt:lpwstr/>
  </property>
  <property fmtid="{D5CDD505-2E9C-101B-9397-08002B2CF9AE}" pid="4" name="WppReportVersion">
    <vt:lpwstr>Version 1.0</vt:lpwstr>
  </property>
  <property fmtid="{D5CDD505-2E9C-101B-9397-08002B2CF9AE}" pid="5" name="WppReportDraft">
    <vt:lpwstr>(Draft)</vt:lpwstr>
  </property>
  <property fmtid="{D5CDD505-2E9C-101B-9397-08002B2CF9AE}" pid="6" name="WppReportCurrencySymbol">
    <vt:lpwstr>₹</vt:lpwstr>
  </property>
  <property fmtid="{D5CDD505-2E9C-101B-9397-08002B2CF9AE}" pid="7" name="WppReportDashboardTitleText">
    <vt:lpwstr>Dashboard</vt:lpwstr>
  </property>
  <property fmtid="{D5CDD505-2E9C-101B-9397-08002B2CF9AE}" pid="8" name="WppReportShortPageNumberFormat">
    <vt:lpwstr>Page &lt;#&gt;</vt:lpwstr>
  </property>
  <property fmtid="{D5CDD505-2E9C-101B-9397-08002B2CF9AE}" pid="9" name="WppReportLongPageNumberFormat">
    <vt:lpwstr>Page &lt;#&gt; of &lt;PageCount&gt;</vt:lpwstr>
  </property>
  <property fmtid="{D5CDD505-2E9C-101B-9397-08002B2CF9AE}" pid="10" name="WppReportTocTitleText">
    <vt:lpwstr>Table of contents</vt:lpwstr>
  </property>
  <property fmtid="{D5CDD505-2E9C-101B-9397-08002B2CF9AE}" pid="11" name="WppReportIsTocUpdateRecommended">
    <vt:bool>true</vt:bool>
  </property>
  <property fmtid="{D5CDD505-2E9C-101B-9397-08002B2CF9AE}" pid="12" name="WppReportPropertiesLastWrittenToDocument">
    <vt:filetime>2024-11-08T03:47:58Z</vt:filetime>
  </property>
</Properties>
</file>